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39"/>
  </p:notesMasterIdLst>
  <p:sldIdLst>
    <p:sldId id="268" r:id="rId2"/>
    <p:sldId id="286" r:id="rId3"/>
    <p:sldId id="288" r:id="rId4"/>
    <p:sldId id="292" r:id="rId5"/>
    <p:sldId id="287" r:id="rId6"/>
    <p:sldId id="285" r:id="rId7"/>
    <p:sldId id="322" r:id="rId8"/>
    <p:sldId id="297" r:id="rId9"/>
    <p:sldId id="308" r:id="rId10"/>
    <p:sldId id="323" r:id="rId11"/>
    <p:sldId id="325" r:id="rId12"/>
    <p:sldId id="311" r:id="rId13"/>
    <p:sldId id="312" r:id="rId14"/>
    <p:sldId id="326" r:id="rId15"/>
    <p:sldId id="324" r:id="rId16"/>
    <p:sldId id="315" r:id="rId17"/>
    <p:sldId id="316" r:id="rId18"/>
    <p:sldId id="329" r:id="rId19"/>
    <p:sldId id="313" r:id="rId20"/>
    <p:sldId id="318" r:id="rId21"/>
    <p:sldId id="332" r:id="rId22"/>
    <p:sldId id="328" r:id="rId23"/>
    <p:sldId id="335" r:id="rId24"/>
    <p:sldId id="298" r:id="rId25"/>
    <p:sldId id="299" r:id="rId26"/>
    <p:sldId id="302" r:id="rId27"/>
    <p:sldId id="306" r:id="rId28"/>
    <p:sldId id="303" r:id="rId29"/>
    <p:sldId id="304" r:id="rId30"/>
    <p:sldId id="305" r:id="rId31"/>
    <p:sldId id="334" r:id="rId32"/>
    <p:sldId id="296" r:id="rId33"/>
    <p:sldId id="277" r:id="rId34"/>
    <p:sldId id="295" r:id="rId35"/>
    <p:sldId id="294" r:id="rId36"/>
    <p:sldId id="278" r:id="rId37"/>
    <p:sldId id="27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7BB61F-D6D0-63D2-A146-5651D85C4970}" name="Mihiri Silva" initials="MS" userId="8zq0bxfwi9nXWDmYPkbnQjcBCXVfvjN7ru4zWFKzb2I=" providerId="None"/>
  <p188:author id="{D8617724-ED1A-CC96-C505-F777B657C8D1}" name="Andrea Ditter" initials="AD" userId="S::AndreaDitter@westat.com::5865a860-f5c0-48ba-ad80-f69def4bdc9b" providerId="AD"/>
  <p188:author id="{7E540728-B7F3-A094-DA29-DADFC853B486}" name="Jeanna Mullins" initials="JM" userId="60368fcb4fa75880" providerId="Windows Live"/>
  <p188:author id="{D9668355-E264-594F-BD70-A1ED4E500DE9}" name="IDC" initials="AR" userId="IDC" providerId="None"/>
  <p188:author id="{5F5AE5C6-677C-27BA-1EF4-98290E97D56A}" name="Linda Lynch" initials="LL" userId="kygCt8dTxmMqTthzQLrQBw2yjOJtDsOv2t+3+K8++mU=" providerId="None"/>
  <p188:author id="{8B857DE0-53B4-2059-034A-23F978D49E93}" name="Miki Imura" initials="MI" userId="vDf0EnaozVYYf5VVzPITcqMCrNi8qEifLAnuu7cvCA8="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006960"/>
    <a:srgbClr val="01579B"/>
    <a:srgbClr val="26847A"/>
    <a:srgbClr val="268A7A"/>
    <a:srgbClr val="4F83CC"/>
    <a:srgbClr val="E9E9E9"/>
    <a:srgbClr val="D9F1EF"/>
    <a:srgbClr val="00579B"/>
    <a:srgbClr val="455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B05F8-A378-443D-8824-48098E51AD14}" v="32" dt="2023-02-10T20:43:10.628"/>
    <p1510:client id="{216F18BC-1A6C-46FF-AB19-E5DC826F2F2B}" v="29" dt="2023-02-14T14:24:46.539"/>
    <p1510:client id="{2A881877-991C-41A0-B8EF-8054EEDF3582}" v="15" dt="2023-02-10T21:26:44.953"/>
    <p1510:client id="{397251CD-432F-4FEA-B321-4D233D1AC2E1}" v="86" dt="2023-02-08T23:02:45.146"/>
    <p1510:client id="{454368E9-01C1-4D90-B3F6-9806CB6D751A}" v="21" dt="2023-02-10T22:42:33.583"/>
    <p1510:client id="{4849C7AA-31B6-466A-ACE1-BA899A53C286}" v="24" dt="2023-02-16T03:43:51.012"/>
    <p1510:client id="{5A57BA45-52C3-488F-B138-E1C2E0D20C91}" v="77" dt="2023-02-08T18:21:43.883"/>
    <p1510:client id="{622F4F97-F9C9-4D76-B610-ED65052017F3}" v="59" dt="2023-02-08T22:01:29.383"/>
    <p1510:client id="{679C68D4-E133-49DF-BA03-38AC4B5B96F1}" v="35" dt="2023-02-14T21:40:22.400"/>
    <p1510:client id="{8311940B-6197-4ACA-BC7C-5D7F53A9DA2E}" v="1" dt="2023-02-10T22:53:28.946"/>
    <p1510:client id="{A4867DD7-CBF0-4DFF-A03D-F4FAAD4EA6C3}" v="31" dt="2023-02-15T21:51:51.748"/>
    <p1510:client id="{A9699F3E-E6B4-41C5-916F-6159E7690C64}" v="73" dt="2023-02-07T21:14:39.968"/>
    <p1510:client id="{C08A3B3B-89B8-4477-985C-C432CABE2662}" v="4" dt="2023-02-15T22:09:08.782"/>
    <p1510:client id="{C5685914-B819-4F0D-949B-F6AC382D726C}" v="1" dt="2023-02-07T21:18:56.342"/>
    <p1510:client id="{C893B782-BB05-4DE7-8D1C-2ADCE65DCE4A}" v="3" dt="2023-02-14T21:34:26.907"/>
    <p1510:client id="{D28BB353-FE24-4D2B-ADD6-917E2DEFC197}" v="42" dt="2023-02-14T21:29:41.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6"/>
    <p:restoredTop sz="88811" autoAdjust="0"/>
  </p:normalViewPr>
  <p:slideViewPr>
    <p:cSldViewPr snapToGrid="0" snapToObjects="1">
      <p:cViewPr varScale="1">
        <p:scale>
          <a:sx n="95" d="100"/>
          <a:sy n="95" d="100"/>
        </p:scale>
        <p:origin x="139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8/10/relationships/authors" Target="authors.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udrey Rudick" userId="YISsnLDE47FTkl+o5ImtgF5mqijRnHR+1jpxLE+x5Nk=" providerId="None" clId="Web-{216F18BC-1A6C-46FF-AB19-E5DC826F2F2B}"/>
    <pc:docChg chg="modSld">
      <pc:chgData name="Audrey Rudick" userId="YISsnLDE47FTkl+o5ImtgF5mqijRnHR+1jpxLE+x5Nk=" providerId="None" clId="Web-{216F18BC-1A6C-46FF-AB19-E5DC826F2F2B}" dt="2023-02-14T14:20:10.999" v="11"/>
      <pc:docMkLst>
        <pc:docMk/>
      </pc:docMkLst>
      <pc:sldChg chg="modSp">
        <pc:chgData name="Audrey Rudick" userId="YISsnLDE47FTkl+o5ImtgF5mqijRnHR+1jpxLE+x5Nk=" providerId="None" clId="Web-{216F18BC-1A6C-46FF-AB19-E5DC826F2F2B}" dt="2023-02-14T13:49:28.388" v="4" actId="20577"/>
        <pc:sldMkLst>
          <pc:docMk/>
          <pc:sldMk cId="2638023067" sldId="303"/>
        </pc:sldMkLst>
        <pc:spChg chg="mod">
          <ac:chgData name="Audrey Rudick" userId="YISsnLDE47FTkl+o5ImtgF5mqijRnHR+1jpxLE+x5Nk=" providerId="None" clId="Web-{216F18BC-1A6C-46FF-AB19-E5DC826F2F2B}" dt="2023-02-14T13:49:28.388" v="4" actId="20577"/>
          <ac:spMkLst>
            <pc:docMk/>
            <pc:sldMk cId="2638023067" sldId="303"/>
            <ac:spMk id="13" creationId="{14F8A659-5E56-C7C7-1510-E30697A7CDA2}"/>
          </ac:spMkLst>
        </pc:spChg>
      </pc:sldChg>
      <pc:sldChg chg="modSp">
        <pc:chgData name="Audrey Rudick" userId="YISsnLDE47FTkl+o5ImtgF5mqijRnHR+1jpxLE+x5Nk=" providerId="None" clId="Web-{216F18BC-1A6C-46FF-AB19-E5DC826F2F2B}" dt="2023-02-14T13:49:32.795" v="6" actId="20577"/>
        <pc:sldMkLst>
          <pc:docMk/>
          <pc:sldMk cId="175969925" sldId="304"/>
        </pc:sldMkLst>
        <pc:spChg chg="mod">
          <ac:chgData name="Audrey Rudick" userId="YISsnLDE47FTkl+o5ImtgF5mqijRnHR+1jpxLE+x5Nk=" providerId="None" clId="Web-{216F18BC-1A6C-46FF-AB19-E5DC826F2F2B}" dt="2023-02-14T13:49:32.795" v="6" actId="20577"/>
          <ac:spMkLst>
            <pc:docMk/>
            <pc:sldMk cId="175969925" sldId="304"/>
            <ac:spMk id="13" creationId="{14F8A659-5E56-C7C7-1510-E30697A7CDA2}"/>
          </ac:spMkLst>
        </pc:spChg>
      </pc:sldChg>
      <pc:sldChg chg="modSp">
        <pc:chgData name="Audrey Rudick" userId="YISsnLDE47FTkl+o5ImtgF5mqijRnHR+1jpxLE+x5Nk=" providerId="None" clId="Web-{216F18BC-1A6C-46FF-AB19-E5DC826F2F2B}" dt="2023-02-14T13:59:44.972" v="9" actId="20577"/>
        <pc:sldMkLst>
          <pc:docMk/>
          <pc:sldMk cId="1769644112" sldId="305"/>
        </pc:sldMkLst>
        <pc:spChg chg="mod">
          <ac:chgData name="Audrey Rudick" userId="YISsnLDE47FTkl+o5ImtgF5mqijRnHR+1jpxLE+x5Nk=" providerId="None" clId="Web-{216F18BC-1A6C-46FF-AB19-E5DC826F2F2B}" dt="2023-02-14T13:59:44.972" v="9" actId="20577"/>
          <ac:spMkLst>
            <pc:docMk/>
            <pc:sldMk cId="1769644112" sldId="305"/>
            <ac:spMk id="13" creationId="{14F8A659-5E56-C7C7-1510-E30697A7CDA2}"/>
          </ac:spMkLst>
        </pc:spChg>
      </pc:sldChg>
      <pc:sldChg chg="modSp delCm">
        <pc:chgData name="Audrey Rudick" userId="YISsnLDE47FTkl+o5ImtgF5mqijRnHR+1jpxLE+x5Nk=" providerId="None" clId="Web-{216F18BC-1A6C-46FF-AB19-E5DC826F2F2B}" dt="2023-02-14T14:19:58.765" v="10"/>
        <pc:sldMkLst>
          <pc:docMk/>
          <pc:sldMk cId="2892881825" sldId="306"/>
        </pc:sldMkLst>
        <pc:spChg chg="mod">
          <ac:chgData name="Audrey Rudick" userId="YISsnLDE47FTkl+o5ImtgF5mqijRnHR+1jpxLE+x5Nk=" providerId="None" clId="Web-{216F18BC-1A6C-46FF-AB19-E5DC826F2F2B}" dt="2023-02-14T13:49:21.841" v="2" actId="20577"/>
          <ac:spMkLst>
            <pc:docMk/>
            <pc:sldMk cId="2892881825" sldId="306"/>
            <ac:spMk id="24" creationId="{2F9F7F5D-FE67-F86A-37C6-59CC8AF77F5E}"/>
          </ac:spMkLst>
        </pc:spChg>
        <pc:extLst>
          <p:ext xmlns:p="http://schemas.openxmlformats.org/presentationml/2006/main" uri="{D6D511B9-2390-475A-947B-AFAB55BFBCF1}">
            <pc226:cmChg xmlns:pc226="http://schemas.microsoft.com/office/powerpoint/2022/06/main/command" chg="del">
              <pc226:chgData name="Audrey Rudick" userId="YISsnLDE47FTkl+o5ImtgF5mqijRnHR+1jpxLE+x5Nk=" providerId="None" clId="Web-{216F18BC-1A6C-46FF-AB19-E5DC826F2F2B}" dt="2023-02-14T13:49:02.762" v="0"/>
              <pc2:cmMkLst xmlns:pc2="http://schemas.microsoft.com/office/powerpoint/2019/9/main/command">
                <pc:docMk/>
                <pc:sldMk cId="2892881825" sldId="306"/>
                <pc2:cmMk id="{21490678-C7C1-41D9-9EB6-1ECD6C29223A}"/>
              </pc2:cmMkLst>
            </pc226:cmChg>
            <pc226:cmChg xmlns:pc226="http://schemas.microsoft.com/office/powerpoint/2022/06/main/command" chg="del">
              <pc226:chgData name="Audrey Rudick" userId="YISsnLDE47FTkl+o5ImtgF5mqijRnHR+1jpxLE+x5Nk=" providerId="None" clId="Web-{216F18BC-1A6C-46FF-AB19-E5DC826F2F2B}" dt="2023-02-14T14:19:58.765" v="10"/>
              <pc2:cmMkLst xmlns:pc2="http://schemas.microsoft.com/office/powerpoint/2019/9/main/command">
                <pc:docMk/>
                <pc:sldMk cId="2892881825" sldId="306"/>
                <pc2:cmMk id="{4DFBA48D-7503-48F7-BD8C-C92784287BB5}"/>
              </pc2:cmMkLst>
            </pc226:cmChg>
          </p:ext>
        </pc:extLst>
      </pc:sldChg>
      <pc:sldChg chg="delCm">
        <pc:chgData name="Audrey Rudick" userId="YISsnLDE47FTkl+o5ImtgF5mqijRnHR+1jpxLE+x5Nk=" providerId="None" clId="Web-{216F18BC-1A6C-46FF-AB19-E5DC826F2F2B}" dt="2023-02-14T14:20:10.999" v="11"/>
        <pc:sldMkLst>
          <pc:docMk/>
          <pc:sldMk cId="895317607" sldId="333"/>
        </pc:sldMkLst>
        <pc:extLst>
          <p:ext xmlns:p="http://schemas.openxmlformats.org/presentationml/2006/main" uri="{D6D511B9-2390-475A-947B-AFAB55BFBCF1}">
            <pc226:cmChg xmlns:pc226="http://schemas.microsoft.com/office/powerpoint/2022/06/main/command" chg="del">
              <pc226:chgData name="Audrey Rudick" userId="YISsnLDE47FTkl+o5ImtgF5mqijRnHR+1jpxLE+x5Nk=" providerId="None" clId="Web-{216F18BC-1A6C-46FF-AB19-E5DC826F2F2B}" dt="2023-02-14T14:20:10.999" v="11"/>
              <pc2:cmMkLst xmlns:pc2="http://schemas.microsoft.com/office/powerpoint/2019/9/main/command">
                <pc:docMk/>
                <pc:sldMk cId="895317607" sldId="333"/>
                <pc2:cmMk id="{BEB25454-8D00-4DCB-91F5-811246F6D4F9}"/>
              </pc2:cmMkLst>
            </pc226:cmChg>
          </p:ext>
        </pc:extLst>
      </pc:sldChg>
    </pc:docChg>
  </pc:docChgLst>
  <pc:docChgLst>
    <pc:chgData name="Miki Imura" userId="vDf0EnaozVYYf5VVzPITcqMCrNi8qEifLAnuu7cvCA8=" providerId="None" clId="Web-{397251CD-432F-4FEA-B321-4D233D1AC2E1}"/>
    <pc:docChg chg="modSld">
      <pc:chgData name="Miki Imura" userId="vDf0EnaozVYYf5VVzPITcqMCrNi8qEifLAnuu7cvCA8=" providerId="None" clId="Web-{397251CD-432F-4FEA-B321-4D233D1AC2E1}" dt="2023-02-08T23:02:44.880" v="130" actId="20577"/>
      <pc:docMkLst>
        <pc:docMk/>
      </pc:docMkLst>
      <pc:sldChg chg="modSp">
        <pc:chgData name="Miki Imura" userId="vDf0EnaozVYYf5VVzPITcqMCrNi8qEifLAnuu7cvCA8=" providerId="None" clId="Web-{397251CD-432F-4FEA-B321-4D233D1AC2E1}" dt="2023-02-08T23:02:44.880" v="130" actId="20577"/>
        <pc:sldMkLst>
          <pc:docMk/>
          <pc:sldMk cId="2292522457" sldId="295"/>
        </pc:sldMkLst>
        <pc:spChg chg="mod">
          <ac:chgData name="Miki Imura" userId="vDf0EnaozVYYf5VVzPITcqMCrNi8qEifLAnuu7cvCA8=" providerId="None" clId="Web-{397251CD-432F-4FEA-B321-4D233D1AC2E1}" dt="2023-02-08T23:02:44.880" v="130" actId="20577"/>
          <ac:spMkLst>
            <pc:docMk/>
            <pc:sldMk cId="2292522457" sldId="295"/>
            <ac:spMk id="3" creationId="{00000000-0000-0000-0000-000000000000}"/>
          </ac:spMkLst>
        </pc:spChg>
      </pc:sldChg>
      <pc:sldChg chg="modSp modCm">
        <pc:chgData name="Miki Imura" userId="vDf0EnaozVYYf5VVzPITcqMCrNi8qEifLAnuu7cvCA8=" providerId="None" clId="Web-{397251CD-432F-4FEA-B321-4D233D1AC2E1}" dt="2023-02-08T23:01:52.832" v="121" actId="20577"/>
        <pc:sldMkLst>
          <pc:docMk/>
          <pc:sldMk cId="2638023067" sldId="303"/>
        </pc:sldMkLst>
        <pc:spChg chg="mod">
          <ac:chgData name="Miki Imura" userId="vDf0EnaozVYYf5VVzPITcqMCrNi8qEifLAnuu7cvCA8=" providerId="None" clId="Web-{397251CD-432F-4FEA-B321-4D233D1AC2E1}" dt="2023-02-08T23:00:02.127" v="92" actId="20577"/>
          <ac:spMkLst>
            <pc:docMk/>
            <pc:sldMk cId="2638023067" sldId="303"/>
            <ac:spMk id="2" creationId="{D37434FD-104B-3A49-1B2F-FDCD39E23DB7}"/>
          </ac:spMkLst>
        </pc:spChg>
        <pc:spChg chg="mod">
          <ac:chgData name="Miki Imura" userId="vDf0EnaozVYYf5VVzPITcqMCrNi8qEifLAnuu7cvCA8=" providerId="None" clId="Web-{397251CD-432F-4FEA-B321-4D233D1AC2E1}" dt="2023-02-08T23:01:52.832" v="121" actId="20577"/>
          <ac:spMkLst>
            <pc:docMk/>
            <pc:sldMk cId="2638023067" sldId="303"/>
            <ac:spMk id="3" creationId="{FDBDC906-3A21-A290-8A67-7F1AD268B2D3}"/>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397251CD-432F-4FEA-B321-4D233D1AC2E1}" dt="2023-02-08T23:01:52.832" v="121" actId="20577"/>
              <pc2:cmMkLst xmlns:pc2="http://schemas.microsoft.com/office/powerpoint/2019/9/main/command">
                <pc:docMk/>
                <pc:sldMk cId="2638023067" sldId="303"/>
                <pc2:cmMk id="{B9A1A5EC-A38F-4D25-964A-6373F36602A5}"/>
              </pc2:cmMkLst>
              <pc226:cmRplyChg chg="add">
                <pc226:chgData name="Miki Imura" userId="vDf0EnaozVYYf5VVzPITcqMCrNi8qEifLAnuu7cvCA8=" providerId="None" clId="Web-{397251CD-432F-4FEA-B321-4D233D1AC2E1}" dt="2023-02-08T23:00:08.174" v="93"/>
                <pc2:cmRplyMkLst xmlns:pc2="http://schemas.microsoft.com/office/powerpoint/2019/9/main/command">
                  <pc:docMk/>
                  <pc:sldMk cId="2638023067" sldId="303"/>
                  <pc2:cmMk id="{B9A1A5EC-A38F-4D25-964A-6373F36602A5}"/>
                  <pc2:cmRplyMk id="{721D8227-1CEA-45CA-B309-3A72C84B7AE5}"/>
                </pc2:cmRplyMkLst>
              </pc226:cmRplyChg>
            </pc226:cmChg>
            <pc226:cmChg xmlns:pc226="http://schemas.microsoft.com/office/powerpoint/2022/06/main/command" chg="">
              <pc226:chgData name="Miki Imura" userId="vDf0EnaozVYYf5VVzPITcqMCrNi8qEifLAnuu7cvCA8=" providerId="None" clId="Web-{397251CD-432F-4FEA-B321-4D233D1AC2E1}" dt="2023-02-08T23:00:13.237" v="94"/>
              <pc2:cmMkLst xmlns:pc2="http://schemas.microsoft.com/office/powerpoint/2019/9/main/command">
                <pc:docMk/>
                <pc:sldMk cId="2638023067" sldId="303"/>
                <pc2:cmMk id="{2E2B0CF1-006E-4AF7-890D-EB814E7A2549}"/>
              </pc2:cmMkLst>
              <pc226:cmRplyChg chg="add">
                <pc226:chgData name="Miki Imura" userId="vDf0EnaozVYYf5VVzPITcqMCrNi8qEifLAnuu7cvCA8=" providerId="None" clId="Web-{397251CD-432F-4FEA-B321-4D233D1AC2E1}" dt="2023-02-08T23:00:13.237" v="94"/>
                <pc2:cmRplyMkLst xmlns:pc2="http://schemas.microsoft.com/office/powerpoint/2019/9/main/command">
                  <pc:docMk/>
                  <pc:sldMk cId="2638023067" sldId="303"/>
                  <pc2:cmMk id="{2E2B0CF1-006E-4AF7-890D-EB814E7A2549}"/>
                  <pc2:cmRplyMk id="{3320A135-B86C-4EDA-B1C7-4D579890DA55}"/>
                </pc2:cmRplyMkLst>
              </pc226:cmRplyChg>
            </pc226:cmChg>
          </p:ext>
        </pc:extLst>
      </pc:sldChg>
      <pc:sldChg chg="modSp modCm">
        <pc:chgData name="Miki Imura" userId="vDf0EnaozVYYf5VVzPITcqMCrNi8qEifLAnuu7cvCA8=" providerId="None" clId="Web-{397251CD-432F-4FEA-B321-4D233D1AC2E1}" dt="2023-02-08T23:01:57.645" v="122" actId="20577"/>
        <pc:sldMkLst>
          <pc:docMk/>
          <pc:sldMk cId="175969925" sldId="304"/>
        </pc:sldMkLst>
        <pc:spChg chg="mod">
          <ac:chgData name="Miki Imura" userId="vDf0EnaozVYYf5VVzPITcqMCrNi8qEifLAnuu7cvCA8=" providerId="None" clId="Web-{397251CD-432F-4FEA-B321-4D233D1AC2E1}" dt="2023-02-08T23:00:58.925" v="109" actId="20577"/>
          <ac:spMkLst>
            <pc:docMk/>
            <pc:sldMk cId="175969925" sldId="304"/>
            <ac:spMk id="2" creationId="{D37434FD-104B-3A49-1B2F-FDCD39E23DB7}"/>
          </ac:spMkLst>
        </pc:spChg>
        <pc:spChg chg="mod">
          <ac:chgData name="Miki Imura" userId="vDf0EnaozVYYf5VVzPITcqMCrNi8qEifLAnuu7cvCA8=" providerId="None" clId="Web-{397251CD-432F-4FEA-B321-4D233D1AC2E1}" dt="2023-02-08T23:01:57.645" v="122" actId="20577"/>
          <ac:spMkLst>
            <pc:docMk/>
            <pc:sldMk cId="175969925" sldId="304"/>
            <ac:spMk id="3" creationId="{FDBDC906-3A21-A290-8A67-7F1AD268B2D3}"/>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397251CD-432F-4FEA-B321-4D233D1AC2E1}" dt="2023-02-08T23:01:57.645" v="122" actId="20577"/>
              <pc2:cmMkLst xmlns:pc2="http://schemas.microsoft.com/office/powerpoint/2019/9/main/command">
                <pc:docMk/>
                <pc:sldMk cId="175969925" sldId="304"/>
                <pc2:cmMk id="{9410C127-B44E-4EBD-B870-00B9EC812F08}"/>
              </pc2:cmMkLst>
              <pc226:cmRplyChg chg="add">
                <pc226:chgData name="Miki Imura" userId="vDf0EnaozVYYf5VVzPITcqMCrNi8qEifLAnuu7cvCA8=" providerId="None" clId="Web-{397251CD-432F-4FEA-B321-4D233D1AC2E1}" dt="2023-02-08T23:00:31.237" v="96"/>
                <pc2:cmRplyMkLst xmlns:pc2="http://schemas.microsoft.com/office/powerpoint/2019/9/main/command">
                  <pc:docMk/>
                  <pc:sldMk cId="175969925" sldId="304"/>
                  <pc2:cmMk id="{9410C127-B44E-4EBD-B870-00B9EC812F08}"/>
                  <pc2:cmRplyMk id="{9D96CED4-00B6-4E16-A0B3-FFC618E3F45E}"/>
                </pc2:cmRplyMkLst>
              </pc226:cmRplyChg>
            </pc226:cmChg>
            <pc226:cmChg xmlns:pc226="http://schemas.microsoft.com/office/powerpoint/2022/06/main/command" chg="">
              <pc226:chgData name="Miki Imura" userId="vDf0EnaozVYYf5VVzPITcqMCrNi8qEifLAnuu7cvCA8=" providerId="None" clId="Web-{397251CD-432F-4FEA-B321-4D233D1AC2E1}" dt="2023-02-08T23:00:22.096" v="95"/>
              <pc2:cmMkLst xmlns:pc2="http://schemas.microsoft.com/office/powerpoint/2019/9/main/command">
                <pc:docMk/>
                <pc:sldMk cId="175969925" sldId="304"/>
                <pc2:cmMk id="{15AA1ACF-03C7-434A-BBFA-35FFCC034F7A}"/>
              </pc2:cmMkLst>
              <pc226:cmRplyChg chg="add">
                <pc226:chgData name="Miki Imura" userId="vDf0EnaozVYYf5VVzPITcqMCrNi8qEifLAnuu7cvCA8=" providerId="None" clId="Web-{397251CD-432F-4FEA-B321-4D233D1AC2E1}" dt="2023-02-08T23:00:22.096" v="95"/>
                <pc2:cmRplyMkLst xmlns:pc2="http://schemas.microsoft.com/office/powerpoint/2019/9/main/command">
                  <pc:docMk/>
                  <pc:sldMk cId="175969925" sldId="304"/>
                  <pc2:cmMk id="{15AA1ACF-03C7-434A-BBFA-35FFCC034F7A}"/>
                  <pc2:cmRplyMk id="{98C8C0CB-1E94-42EB-B899-32914116091E}"/>
                </pc2:cmRplyMkLst>
              </pc226:cmRplyChg>
            </pc226:cmChg>
          </p:ext>
        </pc:extLst>
      </pc:sldChg>
      <pc:sldChg chg="modSp modCm">
        <pc:chgData name="Miki Imura" userId="vDf0EnaozVYYf5VVzPITcqMCrNi8qEifLAnuu7cvCA8=" providerId="None" clId="Web-{397251CD-432F-4FEA-B321-4D233D1AC2E1}" dt="2023-02-08T23:02:03.207" v="123" actId="20577"/>
        <pc:sldMkLst>
          <pc:docMk/>
          <pc:sldMk cId="1769644112" sldId="305"/>
        </pc:sldMkLst>
        <pc:spChg chg="mod">
          <ac:chgData name="Miki Imura" userId="vDf0EnaozVYYf5VVzPITcqMCrNi8qEifLAnuu7cvCA8=" providerId="None" clId="Web-{397251CD-432F-4FEA-B321-4D233D1AC2E1}" dt="2023-02-08T23:01:18.832" v="111" actId="20577"/>
          <ac:spMkLst>
            <pc:docMk/>
            <pc:sldMk cId="1769644112" sldId="305"/>
            <ac:spMk id="2" creationId="{D37434FD-104B-3A49-1B2F-FDCD39E23DB7}"/>
          </ac:spMkLst>
        </pc:spChg>
        <pc:spChg chg="mod">
          <ac:chgData name="Miki Imura" userId="vDf0EnaozVYYf5VVzPITcqMCrNi8qEifLAnuu7cvCA8=" providerId="None" clId="Web-{397251CD-432F-4FEA-B321-4D233D1AC2E1}" dt="2023-02-08T23:02:03.207" v="123" actId="20577"/>
          <ac:spMkLst>
            <pc:docMk/>
            <pc:sldMk cId="1769644112" sldId="305"/>
            <ac:spMk id="3" creationId="{FDBDC906-3A21-A290-8A67-7F1AD268B2D3}"/>
          </ac:spMkLst>
        </pc:sp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397251CD-432F-4FEA-B321-4D233D1AC2E1}" dt="2023-02-08T23:01:08.925" v="110"/>
              <pc2:cmMkLst xmlns:pc2="http://schemas.microsoft.com/office/powerpoint/2019/9/main/command">
                <pc:docMk/>
                <pc:sldMk cId="1769644112" sldId="305"/>
                <pc2:cmMk id="{C81C02BE-1E4C-4CDD-A39A-E2948B9994F3}"/>
              </pc2:cmMkLst>
              <pc226:cmRplyChg chg="add">
                <pc226:chgData name="Miki Imura" userId="vDf0EnaozVYYf5VVzPITcqMCrNi8qEifLAnuu7cvCA8=" providerId="None" clId="Web-{397251CD-432F-4FEA-B321-4D233D1AC2E1}" dt="2023-02-08T23:01:08.925" v="110"/>
                <pc2:cmRplyMkLst xmlns:pc2="http://schemas.microsoft.com/office/powerpoint/2019/9/main/command">
                  <pc:docMk/>
                  <pc:sldMk cId="1769644112" sldId="305"/>
                  <pc2:cmMk id="{C81C02BE-1E4C-4CDD-A39A-E2948B9994F3}"/>
                  <pc2:cmRplyMk id="{5D339273-99EB-453D-8755-EF1C65BA257D}"/>
                </pc2:cmRplyMkLst>
              </pc226:cmRplyChg>
            </pc226:cmChg>
          </p:ext>
        </pc:extLst>
      </pc:sldChg>
      <pc:sldChg chg="modSp addCm modCm">
        <pc:chgData name="Miki Imura" userId="vDf0EnaozVYYf5VVzPITcqMCrNi8qEifLAnuu7cvCA8=" providerId="None" clId="Web-{397251CD-432F-4FEA-B321-4D233D1AC2E1}" dt="2023-02-08T23:01:50.004" v="120" actId="20577"/>
        <pc:sldMkLst>
          <pc:docMk/>
          <pc:sldMk cId="2892881825" sldId="306"/>
        </pc:sldMkLst>
        <pc:spChg chg="mod">
          <ac:chgData name="Miki Imura" userId="vDf0EnaozVYYf5VVzPITcqMCrNi8qEifLAnuu7cvCA8=" providerId="None" clId="Web-{397251CD-432F-4FEA-B321-4D233D1AC2E1}" dt="2023-02-08T22:55:50.232" v="53" actId="20577"/>
          <ac:spMkLst>
            <pc:docMk/>
            <pc:sldMk cId="2892881825" sldId="306"/>
            <ac:spMk id="2" creationId="{D37434FD-104B-3A49-1B2F-FDCD39E23DB7}"/>
          </ac:spMkLst>
        </pc:spChg>
        <pc:spChg chg="mod">
          <ac:chgData name="Miki Imura" userId="vDf0EnaozVYYf5VVzPITcqMCrNi8qEifLAnuu7cvCA8=" providerId="None" clId="Web-{397251CD-432F-4FEA-B321-4D233D1AC2E1}" dt="2023-02-08T23:01:50.004" v="120" actId="20577"/>
          <ac:spMkLst>
            <pc:docMk/>
            <pc:sldMk cId="2892881825" sldId="306"/>
            <ac:spMk id="3" creationId="{FDBDC906-3A21-A290-8A67-7F1AD268B2D3}"/>
          </ac:spMkLst>
        </pc:sp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397251CD-432F-4FEA-B321-4D233D1AC2E1}" dt="2023-02-08T22:55:45.638" v="51"/>
              <pc2:cmMkLst xmlns:pc2="http://schemas.microsoft.com/office/powerpoint/2019/9/main/command">
                <pc:docMk/>
                <pc:sldMk cId="2892881825" sldId="306"/>
                <pc2:cmMk id="{F4803841-59D4-4DC5-9DB1-86E3B2D25853}"/>
              </pc2:cmMkLst>
              <pc226:cmRplyChg chg="add">
                <pc226:chgData name="Miki Imura" userId="vDf0EnaozVYYf5VVzPITcqMCrNi8qEifLAnuu7cvCA8=" providerId="None" clId="Web-{397251CD-432F-4FEA-B321-4D233D1AC2E1}" dt="2023-02-08T22:55:45.638" v="51"/>
                <pc2:cmRplyMkLst xmlns:pc2="http://schemas.microsoft.com/office/powerpoint/2019/9/main/command">
                  <pc:docMk/>
                  <pc:sldMk cId="2892881825" sldId="306"/>
                  <pc2:cmMk id="{F4803841-59D4-4DC5-9DB1-86E3B2D25853}"/>
                  <pc2:cmRplyMk id="{860CB545-044C-4862-A5EC-AD6EF8737FDF}"/>
                </pc2:cmRplyMkLst>
              </pc226:cmRplyChg>
            </pc226:cmChg>
            <pc226:cmChg xmlns:pc226="http://schemas.microsoft.com/office/powerpoint/2022/06/main/command" chg="add">
              <pc226:chgData name="Miki Imura" userId="vDf0EnaozVYYf5VVzPITcqMCrNi8qEifLAnuu7cvCA8=" providerId="None" clId="Web-{397251CD-432F-4FEA-B321-4D233D1AC2E1}" dt="2023-02-08T22:59:05.798" v="72"/>
              <pc2:cmMkLst xmlns:pc2="http://schemas.microsoft.com/office/powerpoint/2019/9/main/command">
                <pc:docMk/>
                <pc:sldMk cId="2892881825" sldId="306"/>
                <pc2:cmMk id="{21490678-C7C1-41D9-9EB6-1ECD6C29223A}"/>
              </pc2:cmMkLst>
            </pc226:cmChg>
            <pc226:cmChg xmlns:pc226="http://schemas.microsoft.com/office/powerpoint/2022/06/main/command" chg="mod">
              <pc226:chgData name="Miki Imura" userId="vDf0EnaozVYYf5VVzPITcqMCrNi8qEifLAnuu7cvCA8=" providerId="None" clId="Web-{397251CD-432F-4FEA-B321-4D233D1AC2E1}" dt="2023-02-08T23:01:45.957" v="119" actId="20577"/>
              <pc2:cmMkLst xmlns:pc2="http://schemas.microsoft.com/office/powerpoint/2019/9/main/command">
                <pc:docMk/>
                <pc:sldMk cId="2892881825" sldId="306"/>
                <pc2:cmMk id="{01125482-B357-43E5-A8FE-0B87F3BC0402}"/>
              </pc2:cmMkLst>
              <pc226:cmRplyChg chg="add">
                <pc226:chgData name="Miki Imura" userId="vDf0EnaozVYYf5VVzPITcqMCrNi8qEifLAnuu7cvCA8=" providerId="None" clId="Web-{397251CD-432F-4FEA-B321-4D233D1AC2E1}" dt="2023-02-08T22:58:04.203" v="70"/>
                <pc2:cmRplyMkLst xmlns:pc2="http://schemas.microsoft.com/office/powerpoint/2019/9/main/command">
                  <pc:docMk/>
                  <pc:sldMk cId="2892881825" sldId="306"/>
                  <pc2:cmMk id="{01125482-B357-43E5-A8FE-0B87F3BC0402}"/>
                  <pc2:cmRplyMk id="{1C0238E2-ADF4-4EE6-9DBF-0B7F473DC7E5}"/>
                </pc2:cmRplyMkLst>
              </pc226:cmRplyChg>
            </pc226:cmChg>
            <pc226:cmChg xmlns:pc226="http://schemas.microsoft.com/office/powerpoint/2022/06/main/command" chg="mod">
              <pc226:chgData name="Miki Imura" userId="vDf0EnaozVYYf5VVzPITcqMCrNi8qEifLAnuu7cvCA8=" providerId="None" clId="Web-{397251CD-432F-4FEA-B321-4D233D1AC2E1}" dt="2023-02-08T23:01:45.957" v="119" actId="20577"/>
              <pc2:cmMkLst xmlns:pc2="http://schemas.microsoft.com/office/powerpoint/2019/9/main/command">
                <pc:docMk/>
                <pc:sldMk cId="2892881825" sldId="306"/>
                <pc2:cmMk id="{31CE59A8-B67E-486F-9F0D-6A85F4843A3D}"/>
              </pc2:cmMkLst>
              <pc226:cmRplyChg chg="add">
                <pc226:chgData name="Miki Imura" userId="vDf0EnaozVYYf5VVzPITcqMCrNi8qEifLAnuu7cvCA8=" providerId="None" clId="Web-{397251CD-432F-4FEA-B321-4D233D1AC2E1}" dt="2023-02-08T22:57:12.812" v="64"/>
                <pc2:cmRplyMkLst xmlns:pc2="http://schemas.microsoft.com/office/powerpoint/2019/9/main/command">
                  <pc:docMk/>
                  <pc:sldMk cId="2892881825" sldId="306"/>
                  <pc2:cmMk id="{31CE59A8-B67E-486F-9F0D-6A85F4843A3D}"/>
                  <pc2:cmRplyMk id="{8D0C96B7-C4AB-4053-9164-054C73A801F0}"/>
                </pc2:cmRplyMkLst>
              </pc226:cmRplyChg>
            </pc226:cmChg>
            <pc226:cmChg xmlns:pc226="http://schemas.microsoft.com/office/powerpoint/2022/06/main/command" chg="">
              <pc226:chgData name="Miki Imura" userId="vDf0EnaozVYYf5VVzPITcqMCrNi8qEifLAnuu7cvCA8=" providerId="None" clId="Web-{397251CD-432F-4FEA-B321-4D233D1AC2E1}" dt="2023-02-08T22:56:10.748" v="59"/>
              <pc2:cmMkLst xmlns:pc2="http://schemas.microsoft.com/office/powerpoint/2019/9/main/command">
                <pc:docMk/>
                <pc:sldMk cId="2892881825" sldId="306"/>
                <pc2:cmMk id="{7A4188EA-65C6-47E1-8B9A-D019796068D7}"/>
              </pc2:cmMkLst>
              <pc226:cmRplyChg chg="add">
                <pc226:chgData name="Miki Imura" userId="vDf0EnaozVYYf5VVzPITcqMCrNi8qEifLAnuu7cvCA8=" providerId="None" clId="Web-{397251CD-432F-4FEA-B321-4D233D1AC2E1}" dt="2023-02-08T22:56:10.748" v="59"/>
                <pc2:cmRplyMkLst xmlns:pc2="http://schemas.microsoft.com/office/powerpoint/2019/9/main/command">
                  <pc:docMk/>
                  <pc:sldMk cId="2892881825" sldId="306"/>
                  <pc2:cmMk id="{7A4188EA-65C6-47E1-8B9A-D019796068D7}"/>
                  <pc2:cmRplyMk id="{A00D1AD4-3E35-4062-8FC9-A33C3263A899}"/>
                </pc2:cmRplyMkLst>
              </pc226:cmRplyChg>
            </pc226:cmChg>
          </p:ext>
        </pc:extLst>
      </pc:sldChg>
      <pc:sldChg chg="addSp modSp addCm">
        <pc:chgData name="Miki Imura" userId="vDf0EnaozVYYf5VVzPITcqMCrNi8qEifLAnuu7cvCA8=" providerId="None" clId="Web-{397251CD-432F-4FEA-B321-4D233D1AC2E1}" dt="2023-02-08T22:53:30.464" v="45"/>
        <pc:sldMkLst>
          <pc:docMk/>
          <pc:sldMk cId="2342307663" sldId="318"/>
        </pc:sldMkLst>
        <pc:spChg chg="add mod">
          <ac:chgData name="Miki Imura" userId="vDf0EnaozVYYf5VVzPITcqMCrNi8qEifLAnuu7cvCA8=" providerId="None" clId="Web-{397251CD-432F-4FEA-B321-4D233D1AC2E1}" dt="2023-02-08T22:53:12.964" v="44"/>
          <ac:spMkLst>
            <pc:docMk/>
            <pc:sldMk cId="2342307663" sldId="318"/>
            <ac:spMk id="17" creationId="{469ECCF7-DB3C-A261-35BE-98BDC659F041}"/>
          </ac:spMkLst>
        </pc:spChg>
        <pc:extLst>
          <p:ext xmlns:p="http://schemas.openxmlformats.org/presentationml/2006/main" uri="{D6D511B9-2390-475A-947B-AFAB55BFBCF1}">
            <pc226:cmChg xmlns:pc226="http://schemas.microsoft.com/office/powerpoint/2022/06/main/command" chg="add">
              <pc226:chgData name="Miki Imura" userId="vDf0EnaozVYYf5VVzPITcqMCrNi8qEifLAnuu7cvCA8=" providerId="None" clId="Web-{397251CD-432F-4FEA-B321-4D233D1AC2E1}" dt="2023-02-08T22:53:30.464" v="45"/>
              <pc2:cmMkLst xmlns:pc2="http://schemas.microsoft.com/office/powerpoint/2019/9/main/command">
                <pc:docMk/>
                <pc:sldMk cId="2342307663" sldId="318"/>
                <pc2:cmMk id="{4F41A6A6-5002-46EB-B124-CAF3A030542A}"/>
              </pc2:cmMkLst>
            </pc226:cmChg>
          </p:ext>
        </pc:extLst>
      </pc:sldChg>
      <pc:sldChg chg="addSp modSp addCm">
        <pc:chgData name="Miki Imura" userId="vDf0EnaozVYYf5VVzPITcqMCrNi8qEifLAnuu7cvCA8=" providerId="None" clId="Web-{397251CD-432F-4FEA-B321-4D233D1AC2E1}" dt="2023-02-08T22:54:30.043" v="49"/>
        <pc:sldMkLst>
          <pc:docMk/>
          <pc:sldMk cId="331120792" sldId="328"/>
        </pc:sldMkLst>
        <pc:spChg chg="add mod">
          <ac:chgData name="Miki Imura" userId="vDf0EnaozVYYf5VVzPITcqMCrNi8qEifLAnuu7cvCA8=" providerId="None" clId="Web-{397251CD-432F-4FEA-B321-4D233D1AC2E1}" dt="2023-02-08T22:54:24.668" v="48" actId="1076"/>
          <ac:spMkLst>
            <pc:docMk/>
            <pc:sldMk cId="331120792" sldId="328"/>
            <ac:spMk id="15" creationId="{7BA7F1CB-D8D5-1388-A5A0-821EC4D56227}"/>
          </ac:spMkLst>
        </pc:spChg>
        <pc:extLst>
          <p:ext xmlns:p="http://schemas.openxmlformats.org/presentationml/2006/main" uri="{D6D511B9-2390-475A-947B-AFAB55BFBCF1}">
            <pc226:cmChg xmlns:pc226="http://schemas.microsoft.com/office/powerpoint/2022/06/main/command" chg="add">
              <pc226:chgData name="Miki Imura" userId="vDf0EnaozVYYf5VVzPITcqMCrNi8qEifLAnuu7cvCA8=" providerId="None" clId="Web-{397251CD-432F-4FEA-B321-4D233D1AC2E1}" dt="2023-02-08T22:54:30.043" v="49"/>
              <pc2:cmMkLst xmlns:pc2="http://schemas.microsoft.com/office/powerpoint/2019/9/main/command">
                <pc:docMk/>
                <pc:sldMk cId="331120792" sldId="328"/>
                <pc2:cmMk id="{EE68F5F0-7719-411C-90A6-02A69E9B2924}"/>
              </pc2:cmMkLst>
            </pc226:cmChg>
          </p:ext>
        </pc:extLst>
      </pc:sldChg>
      <pc:sldChg chg="modNotes">
        <pc:chgData name="Miki Imura" userId="vDf0EnaozVYYf5VVzPITcqMCrNi8qEifLAnuu7cvCA8=" providerId="None" clId="Web-{397251CD-432F-4FEA-B321-4D233D1AC2E1}" dt="2023-02-08T22:51:06.305" v="17"/>
        <pc:sldMkLst>
          <pc:docMk/>
          <pc:sldMk cId="393956136" sldId="332"/>
        </pc:sldMkLst>
      </pc:sldChg>
      <pc:sldChg chg="modSp modCm modNotes">
        <pc:chgData name="Miki Imura" userId="vDf0EnaozVYYf5VVzPITcqMCrNi8qEifLAnuu7cvCA8=" providerId="None" clId="Web-{397251CD-432F-4FEA-B321-4D233D1AC2E1}" dt="2023-02-08T22:49:26.304" v="13"/>
        <pc:sldMkLst>
          <pc:docMk/>
          <pc:sldMk cId="895317607" sldId="333"/>
        </pc:sldMkLst>
        <pc:graphicFrameChg chg="modGraphic">
          <ac:chgData name="Miki Imura" userId="vDf0EnaozVYYf5VVzPITcqMCrNi8qEifLAnuu7cvCA8=" providerId="None" clId="Web-{397251CD-432F-4FEA-B321-4D233D1AC2E1}" dt="2023-02-08T22:47:45.942" v="9" actId="20577"/>
          <ac:graphicFrameMkLst>
            <pc:docMk/>
            <pc:sldMk cId="895317607" sldId="333"/>
            <ac:graphicFrameMk id="8" creationId="{CBB9415E-4F66-D6F5-81E3-312A0E4782C2}"/>
          </ac:graphicFrameMkLst>
        </pc:graphicFrame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397251CD-432F-4FEA-B321-4D233D1AC2E1}" dt="2023-02-08T22:45:01.471" v="0"/>
              <pc2:cmMkLst xmlns:pc2="http://schemas.microsoft.com/office/powerpoint/2019/9/main/command">
                <pc:docMk/>
                <pc:sldMk cId="895317607" sldId="333"/>
                <pc2:cmMk id="{28460230-1687-43B9-843D-44DF505CFD17}"/>
              </pc2:cmMkLst>
            </pc226:cmChg>
          </p:ext>
        </pc:extLst>
      </pc:sldChg>
    </pc:docChg>
  </pc:docChgLst>
  <pc:docChgLst>
    <pc:chgData name="Audrey Rudick" userId="YISsnLDE47FTkl+o5ImtgF5mqijRnHR+1jpxLE+x5Nk=" providerId="None" clId="Web-{679C68D4-E133-49DF-BA03-38AC4B5B96F1}"/>
    <pc:docChg chg="addSld delSld modSld sldOrd">
      <pc:chgData name="Audrey Rudick" userId="YISsnLDE47FTkl+o5ImtgF5mqijRnHR+1jpxLE+x5Nk=" providerId="None" clId="Web-{679C68D4-E133-49DF-BA03-38AC4B5B96F1}" dt="2023-02-14T21:40:22.087" v="38" actId="20577"/>
      <pc:docMkLst>
        <pc:docMk/>
      </pc:docMkLst>
      <pc:sldChg chg="modSp">
        <pc:chgData name="Audrey Rudick" userId="YISsnLDE47FTkl+o5ImtgF5mqijRnHR+1jpxLE+x5Nk=" providerId="None" clId="Web-{679C68D4-E133-49DF-BA03-38AC4B5B96F1}" dt="2023-02-14T21:40:22.087" v="38" actId="20577"/>
        <pc:sldMkLst>
          <pc:docMk/>
          <pc:sldMk cId="364061888" sldId="277"/>
        </pc:sldMkLst>
        <pc:spChg chg="mod">
          <ac:chgData name="Audrey Rudick" userId="YISsnLDE47FTkl+o5ImtgF5mqijRnHR+1jpxLE+x5Nk=" providerId="None" clId="Web-{679C68D4-E133-49DF-BA03-38AC4B5B96F1}" dt="2023-02-14T21:40:22.087" v="38" actId="20577"/>
          <ac:spMkLst>
            <pc:docMk/>
            <pc:sldMk cId="364061888" sldId="277"/>
            <ac:spMk id="3" creationId="{00000000-0000-0000-0000-000000000000}"/>
          </ac:spMkLst>
        </pc:spChg>
      </pc:sldChg>
      <pc:sldChg chg="modSp">
        <pc:chgData name="Audrey Rudick" userId="YISsnLDE47FTkl+o5ImtgF5mqijRnHR+1jpxLE+x5Nk=" providerId="None" clId="Web-{679C68D4-E133-49DF-BA03-38AC4B5B96F1}" dt="2023-02-14T21:27:21.722" v="3" actId="20577"/>
        <pc:sldMkLst>
          <pc:docMk/>
          <pc:sldMk cId="1291892778" sldId="299"/>
        </pc:sldMkLst>
        <pc:spChg chg="mod">
          <ac:chgData name="Audrey Rudick" userId="YISsnLDE47FTkl+o5ImtgF5mqijRnHR+1jpxLE+x5Nk=" providerId="None" clId="Web-{679C68D4-E133-49DF-BA03-38AC4B5B96F1}" dt="2023-02-14T21:27:21.722" v="3" actId="20577"/>
          <ac:spMkLst>
            <pc:docMk/>
            <pc:sldMk cId="1291892778" sldId="299"/>
            <ac:spMk id="2" creationId="{036818C5-17A6-4952-874F-B180C40927FF}"/>
          </ac:spMkLst>
        </pc:spChg>
      </pc:sldChg>
      <pc:sldChg chg="ord">
        <pc:chgData name="Audrey Rudick" userId="YISsnLDE47FTkl+o5ImtgF5mqijRnHR+1jpxLE+x5Nk=" providerId="None" clId="Web-{679C68D4-E133-49DF-BA03-38AC4B5B96F1}" dt="2023-02-14T21:18:56.859" v="0"/>
        <pc:sldMkLst>
          <pc:docMk/>
          <pc:sldMk cId="393923241" sldId="324"/>
        </pc:sldMkLst>
      </pc:sldChg>
      <pc:sldChg chg="modSp">
        <pc:chgData name="Audrey Rudick" userId="YISsnLDE47FTkl+o5ImtgF5mqijRnHR+1jpxLE+x5Nk=" providerId="None" clId="Web-{679C68D4-E133-49DF-BA03-38AC4B5B96F1}" dt="2023-02-14T21:36:36.273" v="13" actId="20577"/>
        <pc:sldMkLst>
          <pc:docMk/>
          <pc:sldMk cId="4281356138" sldId="330"/>
        </pc:sldMkLst>
        <pc:spChg chg="mod">
          <ac:chgData name="Audrey Rudick" userId="YISsnLDE47FTkl+o5ImtgF5mqijRnHR+1jpxLE+x5Nk=" providerId="None" clId="Web-{679C68D4-E133-49DF-BA03-38AC4B5B96F1}" dt="2023-02-14T21:34:06.288" v="11" actId="20577"/>
          <ac:spMkLst>
            <pc:docMk/>
            <pc:sldMk cId="4281356138" sldId="330"/>
            <ac:spMk id="7" creationId="{EF3AF5BE-4A6A-4BD5-A243-B7E6C51C1B63}"/>
          </ac:spMkLst>
        </pc:spChg>
        <pc:graphicFrameChg chg="modGraphic">
          <ac:chgData name="Audrey Rudick" userId="YISsnLDE47FTkl+o5ImtgF5mqijRnHR+1jpxLE+x5Nk=" providerId="None" clId="Web-{679C68D4-E133-49DF-BA03-38AC4B5B96F1}" dt="2023-02-14T21:36:36.273" v="13" actId="20577"/>
          <ac:graphicFrameMkLst>
            <pc:docMk/>
            <pc:sldMk cId="4281356138" sldId="330"/>
            <ac:graphicFrameMk id="8" creationId="{CBB9415E-4F66-D6F5-81E3-312A0E4782C2}"/>
          </ac:graphicFrameMkLst>
        </pc:graphicFrameChg>
      </pc:sldChg>
      <pc:sldChg chg="modSp del ord">
        <pc:chgData name="Audrey Rudick" userId="YISsnLDE47FTkl+o5ImtgF5mqijRnHR+1jpxLE+x5Nk=" providerId="None" clId="Web-{679C68D4-E133-49DF-BA03-38AC4B5B96F1}" dt="2023-02-14T21:32:36.740" v="8"/>
        <pc:sldMkLst>
          <pc:docMk/>
          <pc:sldMk cId="895317607" sldId="333"/>
        </pc:sldMkLst>
        <pc:graphicFrameChg chg="modGraphic">
          <ac:chgData name="Audrey Rudick" userId="YISsnLDE47FTkl+o5ImtgF5mqijRnHR+1jpxLE+x5Nk=" providerId="None" clId="Web-{679C68D4-E133-49DF-BA03-38AC4B5B96F1}" dt="2023-02-14T21:32:10.240" v="6" actId="20577"/>
          <ac:graphicFrameMkLst>
            <pc:docMk/>
            <pc:sldMk cId="895317607" sldId="333"/>
            <ac:graphicFrameMk id="8" creationId="{CBB9415E-4F66-D6F5-81E3-312A0E4782C2}"/>
          </ac:graphicFrameMkLst>
        </pc:graphicFrameChg>
      </pc:sldChg>
      <pc:sldChg chg="add">
        <pc:chgData name="Audrey Rudick" userId="YISsnLDE47FTkl+o5ImtgF5mqijRnHR+1jpxLE+x5Nk=" providerId="None" clId="Web-{679C68D4-E133-49DF-BA03-38AC4B5B96F1}" dt="2023-02-14T21:32:33.318" v="7"/>
        <pc:sldMkLst>
          <pc:docMk/>
          <pc:sldMk cId="1058518935" sldId="334"/>
        </pc:sldMkLst>
      </pc:sldChg>
    </pc:docChg>
  </pc:docChgLst>
  <pc:docChgLst>
    <pc:chgData name="Linda Lynch" clId="Web-{03FB05F8-A378-443D-8824-48098E51AD14}"/>
    <pc:docChg chg="modSld">
      <pc:chgData name="Linda Lynch" userId="" providerId="" clId="Web-{03FB05F8-A378-443D-8824-48098E51AD14}" dt="2023-02-10T20:43:10.628" v="31"/>
      <pc:docMkLst>
        <pc:docMk/>
      </pc:docMkLst>
      <pc:sldChg chg="delCm">
        <pc:chgData name="Linda Lynch" userId="" providerId="" clId="Web-{03FB05F8-A378-443D-8824-48098E51AD14}" dt="2023-02-10T20:35:02.765" v="24"/>
        <pc:sldMkLst>
          <pc:docMk/>
          <pc:sldMk cId="3649672634" sldId="298"/>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4:59.406" v="23"/>
              <pc2:cmMkLst xmlns:pc2="http://schemas.microsoft.com/office/powerpoint/2019/9/main/command">
                <pc:docMk/>
                <pc:sldMk cId="3649672634" sldId="298"/>
                <pc2:cmMk id="{FD71F439-930A-436C-A429-FA685B3FF542}"/>
              </pc2:cmMkLst>
            </pc226:cmChg>
            <pc226:cmChg xmlns:pc226="http://schemas.microsoft.com/office/powerpoint/2022/06/main/command" chg="del">
              <pc226:chgData name="Linda Lynch" userId="" providerId="" clId="Web-{03FB05F8-A378-443D-8824-48098E51AD14}" dt="2023-02-10T20:35:02.765" v="24"/>
              <pc2:cmMkLst xmlns:pc2="http://schemas.microsoft.com/office/powerpoint/2019/9/main/command">
                <pc:docMk/>
                <pc:sldMk cId="3649672634" sldId="298"/>
                <pc2:cmMk id="{EFD68B5C-4AFA-4587-88A8-0D5B2255C9F3}"/>
              </pc2:cmMkLst>
            </pc226:cmChg>
          </p:ext>
        </pc:extLst>
      </pc:sldChg>
      <pc:sldChg chg="delCm">
        <pc:chgData name="Linda Lynch" userId="" providerId="" clId="Web-{03FB05F8-A378-443D-8824-48098E51AD14}" dt="2023-02-10T20:35:09.015" v="25"/>
        <pc:sldMkLst>
          <pc:docMk/>
          <pc:sldMk cId="1291892778" sldId="299"/>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5:09.015" v="25"/>
              <pc2:cmMkLst xmlns:pc2="http://schemas.microsoft.com/office/powerpoint/2019/9/main/command">
                <pc:docMk/>
                <pc:sldMk cId="1291892778" sldId="299"/>
                <pc2:cmMk id="{6A5F63A4-2B58-4D15-B208-64E6A72564A1}"/>
              </pc2:cmMkLst>
            </pc226:cmChg>
          </p:ext>
        </pc:extLst>
      </pc:sldChg>
      <pc:sldChg chg="addCm delCm">
        <pc:chgData name="Linda Lynch" userId="" providerId="" clId="Web-{03FB05F8-A378-443D-8824-48098E51AD14}" dt="2023-02-10T20:42:59.893" v="30"/>
        <pc:sldMkLst>
          <pc:docMk/>
          <pc:sldMk cId="3819558143" sldId="302"/>
        </pc:sldMkLst>
        <pc:extLst>
          <p:ext xmlns:p="http://schemas.openxmlformats.org/presentationml/2006/main" uri="{D6D511B9-2390-475A-947B-AFAB55BFBCF1}">
            <pc226:cmChg xmlns:pc226="http://schemas.microsoft.com/office/powerpoint/2022/06/main/command" chg="add">
              <pc226:chgData name="Linda Lynch" userId="" providerId="" clId="Web-{03FB05F8-A378-443D-8824-48098E51AD14}" dt="2023-02-10T20:42:59.893" v="30"/>
              <pc2:cmMkLst xmlns:pc2="http://schemas.microsoft.com/office/powerpoint/2019/9/main/command">
                <pc:docMk/>
                <pc:sldMk cId="3819558143" sldId="302"/>
                <pc2:cmMk id="{C9BFDA4C-C741-48B0-A3F7-7211E2D92A18}"/>
              </pc2:cmMkLst>
            </pc226:cmChg>
            <pc226:cmChg xmlns:pc226="http://schemas.microsoft.com/office/powerpoint/2022/06/main/command" chg="del">
              <pc226:chgData name="Linda Lynch" userId="" providerId="" clId="Web-{03FB05F8-A378-443D-8824-48098E51AD14}" dt="2023-02-10T20:36:19.112" v="29"/>
              <pc2:cmMkLst xmlns:pc2="http://schemas.microsoft.com/office/powerpoint/2019/9/main/command">
                <pc:docMk/>
                <pc:sldMk cId="3819558143" sldId="302"/>
                <pc2:cmMk id="{5E65D6C2-9246-4828-868B-BEF32A5255FD}"/>
              </pc2:cmMkLst>
            </pc226:cmChg>
            <pc226:cmChg xmlns:pc226="http://schemas.microsoft.com/office/powerpoint/2022/06/main/command" chg="del">
              <pc226:chgData name="Linda Lynch" userId="" providerId="" clId="Web-{03FB05F8-A378-443D-8824-48098E51AD14}" dt="2023-02-10T20:36:09.002" v="27"/>
              <pc2:cmMkLst xmlns:pc2="http://schemas.microsoft.com/office/powerpoint/2019/9/main/command">
                <pc:docMk/>
                <pc:sldMk cId="3819558143" sldId="302"/>
                <pc2:cmMk id="{80EB78D4-EB13-4BBB-9B32-87D0AEDAF951}"/>
              </pc2:cmMkLst>
            </pc226:cmChg>
            <pc226:cmChg xmlns:pc226="http://schemas.microsoft.com/office/powerpoint/2022/06/main/command" chg="del">
              <pc226:chgData name="Linda Lynch" userId="" providerId="" clId="Web-{03FB05F8-A378-443D-8824-48098E51AD14}" dt="2023-02-10T20:36:15.393" v="28"/>
              <pc2:cmMkLst xmlns:pc2="http://schemas.microsoft.com/office/powerpoint/2019/9/main/command">
                <pc:docMk/>
                <pc:sldMk cId="3819558143" sldId="302"/>
                <pc2:cmMk id="{409FD6DC-02CB-41E3-95D7-EA4247EE5379}"/>
              </pc2:cmMkLst>
            </pc226:cmChg>
            <pc226:cmChg xmlns:pc226="http://schemas.microsoft.com/office/powerpoint/2022/06/main/command" chg="del">
              <pc226:chgData name="Linda Lynch" userId="" providerId="" clId="Web-{03FB05F8-A378-443D-8824-48098E51AD14}" dt="2023-02-10T20:35:28.719" v="26"/>
              <pc2:cmMkLst xmlns:pc2="http://schemas.microsoft.com/office/powerpoint/2019/9/main/command">
                <pc:docMk/>
                <pc:sldMk cId="3819558143" sldId="302"/>
                <pc2:cmMk id="{7E1E76ED-852C-4046-87AD-F90A59624C80}"/>
              </pc2:cmMkLst>
            </pc226:cmChg>
          </p:ext>
        </pc:extLst>
      </pc:sldChg>
      <pc:sldChg chg="delCm">
        <pc:chgData name="Linda Lynch" userId="" providerId="" clId="Web-{03FB05F8-A378-443D-8824-48098E51AD14}" dt="2023-02-10T20:29:09.752" v="0"/>
        <pc:sldMkLst>
          <pc:docMk/>
          <pc:sldMk cId="2873372547" sldId="308"/>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29:09.752" v="0"/>
              <pc2:cmMkLst xmlns:pc2="http://schemas.microsoft.com/office/powerpoint/2019/9/main/command">
                <pc:docMk/>
                <pc:sldMk cId="2873372547" sldId="308"/>
                <pc2:cmMk id="{FDF9D565-16E3-48A2-86D3-97003AA8D2F2}"/>
              </pc2:cmMkLst>
            </pc226:cmChg>
          </p:ext>
        </pc:extLst>
      </pc:sldChg>
      <pc:sldChg chg="delCm">
        <pc:chgData name="Linda Lynch" userId="" providerId="" clId="Web-{03FB05F8-A378-443D-8824-48098E51AD14}" dt="2023-02-10T20:31:42.164" v="6"/>
        <pc:sldMkLst>
          <pc:docMk/>
          <pc:sldMk cId="653211432" sldId="311"/>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1:42.164" v="6"/>
              <pc2:cmMkLst xmlns:pc2="http://schemas.microsoft.com/office/powerpoint/2019/9/main/command">
                <pc:docMk/>
                <pc:sldMk cId="653211432" sldId="311"/>
                <pc2:cmMk id="{19A8492C-B49F-4070-BF85-87AA2EB07632}"/>
              </pc2:cmMkLst>
            </pc226:cmChg>
          </p:ext>
        </pc:extLst>
      </pc:sldChg>
      <pc:sldChg chg="delCm">
        <pc:chgData name="Linda Lynch" userId="" providerId="" clId="Web-{03FB05F8-A378-443D-8824-48098E51AD14}" dt="2023-02-10T20:32:10.071" v="8"/>
        <pc:sldMkLst>
          <pc:docMk/>
          <pc:sldMk cId="3649299530" sldId="315"/>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2:10.071" v="8"/>
              <pc2:cmMkLst xmlns:pc2="http://schemas.microsoft.com/office/powerpoint/2019/9/main/command">
                <pc:docMk/>
                <pc:sldMk cId="3649299530" sldId="315"/>
                <pc2:cmMk id="{B9E05C09-77B7-453E-9B41-15D2B540410E}"/>
              </pc2:cmMkLst>
            </pc226:cmChg>
            <pc226:cmChg xmlns:pc226="http://schemas.microsoft.com/office/powerpoint/2022/06/main/command" chg="del">
              <pc226:chgData name="Linda Lynch" userId="" providerId="" clId="Web-{03FB05F8-A378-443D-8824-48098E51AD14}" dt="2023-02-10T20:32:09.227" v="7"/>
              <pc2:cmMkLst xmlns:pc2="http://schemas.microsoft.com/office/powerpoint/2019/9/main/command">
                <pc:docMk/>
                <pc:sldMk cId="3649299530" sldId="315"/>
                <pc2:cmMk id="{C01E1629-F311-4B97-ACA8-0C086F364DCE}"/>
              </pc2:cmMkLst>
            </pc226:cmChg>
          </p:ext>
        </pc:extLst>
      </pc:sldChg>
      <pc:sldChg chg="delCm">
        <pc:chgData name="Linda Lynch" userId="" providerId="" clId="Web-{03FB05F8-A378-443D-8824-48098E51AD14}" dt="2023-02-10T20:32:48.479" v="11"/>
        <pc:sldMkLst>
          <pc:docMk/>
          <pc:sldMk cId="2400930000" sldId="316"/>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2:48.479" v="11"/>
              <pc2:cmMkLst xmlns:pc2="http://schemas.microsoft.com/office/powerpoint/2019/9/main/command">
                <pc:docMk/>
                <pc:sldMk cId="2400930000" sldId="316"/>
                <pc2:cmMk id="{425DC268-5426-4F00-B395-7FD468AD67EE}"/>
              </pc2:cmMkLst>
            </pc226:cmChg>
            <pc226:cmChg xmlns:pc226="http://schemas.microsoft.com/office/powerpoint/2022/06/main/command" chg="del">
              <pc226:chgData name="Linda Lynch" userId="" providerId="" clId="Web-{03FB05F8-A378-443D-8824-48098E51AD14}" dt="2023-02-10T20:32:39.385" v="10"/>
              <pc2:cmMkLst xmlns:pc2="http://schemas.microsoft.com/office/powerpoint/2019/9/main/command">
                <pc:docMk/>
                <pc:sldMk cId="2400930000" sldId="316"/>
                <pc2:cmMk id="{01B1E56B-9279-4FF9-B2EF-09FCDB527A5F}"/>
              </pc2:cmMkLst>
            </pc226:cmChg>
            <pc226:cmChg xmlns:pc226="http://schemas.microsoft.com/office/powerpoint/2022/06/main/command" chg="del">
              <pc226:chgData name="Linda Lynch" userId="" providerId="" clId="Web-{03FB05F8-A378-443D-8824-48098E51AD14}" dt="2023-02-10T20:32:24.947" v="9"/>
              <pc2:cmMkLst xmlns:pc2="http://schemas.microsoft.com/office/powerpoint/2019/9/main/command">
                <pc:docMk/>
                <pc:sldMk cId="2400930000" sldId="316"/>
                <pc2:cmMk id="{72787174-8EFB-498F-A7CA-21CD9382CD1A}"/>
              </pc2:cmMkLst>
            </pc226:cmChg>
          </p:ext>
        </pc:extLst>
      </pc:sldChg>
      <pc:sldChg chg="delCm">
        <pc:chgData name="Linda Lynch" userId="" providerId="" clId="Web-{03FB05F8-A378-443D-8824-48098E51AD14}" dt="2023-02-10T20:33:56.169" v="19"/>
        <pc:sldMkLst>
          <pc:docMk/>
          <pc:sldMk cId="2342307663" sldId="318"/>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3:54.075" v="18"/>
              <pc2:cmMkLst xmlns:pc2="http://schemas.microsoft.com/office/powerpoint/2019/9/main/command">
                <pc:docMk/>
                <pc:sldMk cId="2342307663" sldId="318"/>
                <pc2:cmMk id="{93040897-FC51-4B02-B6DE-2638016EBA85}"/>
              </pc2:cmMkLst>
            </pc226:cmChg>
            <pc226:cmChg xmlns:pc226="http://schemas.microsoft.com/office/powerpoint/2022/06/main/command" chg="del">
              <pc226:chgData name="Linda Lynch" userId="" providerId="" clId="Web-{03FB05F8-A378-443D-8824-48098E51AD14}" dt="2023-02-10T20:33:56.169" v="19"/>
              <pc2:cmMkLst xmlns:pc2="http://schemas.microsoft.com/office/powerpoint/2019/9/main/command">
                <pc:docMk/>
                <pc:sldMk cId="2342307663" sldId="318"/>
                <pc2:cmMk id="{4F41A6A6-5002-46EB-B124-CAF3A030542A}"/>
              </pc2:cmMkLst>
            </pc226:cmChg>
          </p:ext>
        </pc:extLst>
      </pc:sldChg>
      <pc:sldChg chg="modSp delCm modCm">
        <pc:chgData name="Linda Lynch" userId="" providerId="" clId="Web-{03FB05F8-A378-443D-8824-48098E51AD14}" dt="2023-02-10T20:29:31.612" v="2"/>
        <pc:sldMkLst>
          <pc:docMk/>
          <pc:sldMk cId="277142504" sldId="323"/>
        </pc:sldMkLst>
        <pc:spChg chg="mod">
          <ac:chgData name="Linda Lynch" userId="" providerId="" clId="Web-{03FB05F8-A378-443D-8824-48098E51AD14}" dt="2023-02-10T20:29:26.471" v="1" actId="20577"/>
          <ac:spMkLst>
            <pc:docMk/>
            <pc:sldMk cId="277142504" sldId="323"/>
            <ac:spMk id="3" creationId="{E87F05F9-D6BE-6552-5DBF-ADACBF77BAFE}"/>
          </ac:spMkLst>
        </pc:spChg>
        <pc:extLst>
          <p:ext xmlns:p="http://schemas.openxmlformats.org/presentationml/2006/main" uri="{D6D511B9-2390-475A-947B-AFAB55BFBCF1}">
            <pc226:cmChg xmlns:pc226="http://schemas.microsoft.com/office/powerpoint/2022/06/main/command" chg="del mod">
              <pc226:chgData name="Linda Lynch" userId="" providerId="" clId="Web-{03FB05F8-A378-443D-8824-48098E51AD14}" dt="2023-02-10T20:29:31.612" v="2"/>
              <pc2:cmMkLst xmlns:pc2="http://schemas.microsoft.com/office/powerpoint/2019/9/main/command">
                <pc:docMk/>
                <pc:sldMk cId="277142504" sldId="323"/>
                <pc2:cmMk id="{8EFC621A-F83A-4F62-8C0A-9DAABDCFF127}"/>
              </pc2:cmMkLst>
            </pc226:cmChg>
          </p:ext>
        </pc:extLst>
      </pc:sldChg>
      <pc:sldChg chg="delCm">
        <pc:chgData name="Linda Lynch" userId="" providerId="" clId="Web-{03FB05F8-A378-443D-8824-48098E51AD14}" dt="2023-02-10T20:31:34.538" v="5"/>
        <pc:sldMkLst>
          <pc:docMk/>
          <pc:sldMk cId="393923241" sldId="324"/>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1:26.397" v="4"/>
              <pc2:cmMkLst xmlns:pc2="http://schemas.microsoft.com/office/powerpoint/2019/9/main/command">
                <pc:docMk/>
                <pc:sldMk cId="393923241" sldId="324"/>
                <pc2:cmMk id="{41A56C3B-3B45-4D31-9198-D86F0D048932}"/>
              </pc2:cmMkLst>
            </pc226:cmChg>
            <pc226:cmChg xmlns:pc226="http://schemas.microsoft.com/office/powerpoint/2022/06/main/command" chg="del">
              <pc226:chgData name="Linda Lynch" userId="" providerId="" clId="Web-{03FB05F8-A378-443D-8824-48098E51AD14}" dt="2023-02-10T20:31:34.538" v="5"/>
              <pc2:cmMkLst xmlns:pc2="http://schemas.microsoft.com/office/powerpoint/2019/9/main/command">
                <pc:docMk/>
                <pc:sldMk cId="393923241" sldId="324"/>
                <pc2:cmMk id="{50FEEFED-E00A-4152-AE4B-524A341D2428}"/>
              </pc2:cmMkLst>
            </pc226:cmChg>
          </p:ext>
        </pc:extLst>
      </pc:sldChg>
      <pc:sldChg chg="delCm">
        <pc:chgData name="Linda Lynch" userId="" providerId="" clId="Web-{03FB05F8-A378-443D-8824-48098E51AD14}" dt="2023-02-10T20:30:35.942" v="3"/>
        <pc:sldMkLst>
          <pc:docMk/>
          <pc:sldMk cId="1957476176" sldId="325"/>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0:35.942" v="3"/>
              <pc2:cmMkLst xmlns:pc2="http://schemas.microsoft.com/office/powerpoint/2019/9/main/command">
                <pc:docMk/>
                <pc:sldMk cId="1957476176" sldId="325"/>
                <pc2:cmMk id="{0D1FA012-BD77-4F64-A70F-B090D51F58CF}"/>
              </pc2:cmMkLst>
            </pc226:cmChg>
          </p:ext>
        </pc:extLst>
      </pc:sldChg>
      <pc:sldChg chg="delCm">
        <pc:chgData name="Linda Lynch" userId="" providerId="" clId="Web-{03FB05F8-A378-443D-8824-48098E51AD14}" dt="2023-02-10T20:34:36.858" v="22"/>
        <pc:sldMkLst>
          <pc:docMk/>
          <pc:sldMk cId="331120792" sldId="328"/>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4:25.482" v="21"/>
              <pc2:cmMkLst xmlns:pc2="http://schemas.microsoft.com/office/powerpoint/2019/9/main/command">
                <pc:docMk/>
                <pc:sldMk cId="331120792" sldId="328"/>
                <pc2:cmMk id="{C134D033-E6B8-4BA9-BCC8-8C5CC277C656}"/>
              </pc2:cmMkLst>
            </pc226:cmChg>
            <pc226:cmChg xmlns:pc226="http://schemas.microsoft.com/office/powerpoint/2022/06/main/command" chg="del">
              <pc226:chgData name="Linda Lynch" userId="" providerId="" clId="Web-{03FB05F8-A378-443D-8824-48098E51AD14}" dt="2023-02-10T20:34:36.858" v="22"/>
              <pc2:cmMkLst xmlns:pc2="http://schemas.microsoft.com/office/powerpoint/2019/9/main/command">
                <pc:docMk/>
                <pc:sldMk cId="331120792" sldId="328"/>
                <pc2:cmMk id="{02BF6296-BB97-4A12-B439-94CCC2045F42}"/>
              </pc2:cmMkLst>
            </pc226:cmChg>
            <pc226:cmChg xmlns:pc226="http://schemas.microsoft.com/office/powerpoint/2022/06/main/command" chg="del">
              <pc226:chgData name="Linda Lynch" userId="" providerId="" clId="Web-{03FB05F8-A378-443D-8824-48098E51AD14}" dt="2023-02-10T20:34:17.513" v="20"/>
              <pc2:cmMkLst xmlns:pc2="http://schemas.microsoft.com/office/powerpoint/2019/9/main/command">
                <pc:docMk/>
                <pc:sldMk cId="331120792" sldId="328"/>
                <pc2:cmMk id="{EE68F5F0-7719-411C-90A6-02A69E9B2924}"/>
              </pc2:cmMkLst>
            </pc226:cmChg>
          </p:ext>
        </pc:extLst>
      </pc:sldChg>
      <pc:sldChg chg="delCm">
        <pc:chgData name="Linda Lynch" userId="" providerId="" clId="Web-{03FB05F8-A378-443D-8824-48098E51AD14}" dt="2023-02-10T20:33:01.542" v="12"/>
        <pc:sldMkLst>
          <pc:docMk/>
          <pc:sldMk cId="592792866" sldId="329"/>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3:01.542" v="12"/>
              <pc2:cmMkLst xmlns:pc2="http://schemas.microsoft.com/office/powerpoint/2019/9/main/command">
                <pc:docMk/>
                <pc:sldMk cId="592792866" sldId="329"/>
                <pc2:cmMk id="{E9AF2F9B-3F89-4E05-863B-22C722995F88}"/>
              </pc2:cmMkLst>
            </pc226:cmChg>
          </p:ext>
        </pc:extLst>
      </pc:sldChg>
      <pc:sldChg chg="delCm">
        <pc:chgData name="Linda Lynch" userId="" providerId="" clId="Web-{03FB05F8-A378-443D-8824-48098E51AD14}" dt="2023-02-10T20:33:41.015" v="17"/>
        <pc:sldMkLst>
          <pc:docMk/>
          <pc:sldMk cId="4281356138" sldId="330"/>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33:34.902" v="14"/>
              <pc2:cmMkLst xmlns:pc2="http://schemas.microsoft.com/office/powerpoint/2019/9/main/command">
                <pc:docMk/>
                <pc:sldMk cId="4281356138" sldId="330"/>
                <pc2:cmMk id="{D4ABCE52-2124-492D-A187-03E6CD1D765A}"/>
              </pc2:cmMkLst>
            </pc226:cmChg>
            <pc226:cmChg xmlns:pc226="http://schemas.microsoft.com/office/powerpoint/2022/06/main/command" chg="del">
              <pc226:chgData name="Linda Lynch" userId="" providerId="" clId="Web-{03FB05F8-A378-443D-8824-48098E51AD14}" dt="2023-02-10T20:33:41.015" v="17"/>
              <pc2:cmMkLst xmlns:pc2="http://schemas.microsoft.com/office/powerpoint/2019/9/main/command">
                <pc:docMk/>
                <pc:sldMk cId="4281356138" sldId="330"/>
                <pc2:cmMk id="{7D64526E-814C-4F6F-BDE6-E87E9C6059C6}"/>
              </pc2:cmMkLst>
            </pc226:cmChg>
            <pc226:cmChg xmlns:pc226="http://schemas.microsoft.com/office/powerpoint/2022/06/main/command" chg="del">
              <pc226:chgData name="Linda Lynch" userId="" providerId="" clId="Web-{03FB05F8-A378-443D-8824-48098E51AD14}" dt="2023-02-10T20:33:37.168" v="15"/>
              <pc2:cmMkLst xmlns:pc2="http://schemas.microsoft.com/office/powerpoint/2019/9/main/command">
                <pc:docMk/>
                <pc:sldMk cId="4281356138" sldId="330"/>
                <pc2:cmMk id="{89515DA1-58A3-4D36-B32E-E911A63FEA56}"/>
              </pc2:cmMkLst>
            </pc226:cmChg>
            <pc226:cmChg xmlns:pc226="http://schemas.microsoft.com/office/powerpoint/2022/06/main/command" chg="del">
              <pc226:chgData name="Linda Lynch" userId="" providerId="" clId="Web-{03FB05F8-A378-443D-8824-48098E51AD14}" dt="2023-02-10T20:33:39.574" v="16"/>
              <pc2:cmMkLst xmlns:pc2="http://schemas.microsoft.com/office/powerpoint/2019/9/main/command">
                <pc:docMk/>
                <pc:sldMk cId="4281356138" sldId="330"/>
                <pc2:cmMk id="{753D26B8-69E9-4D5E-A4DC-C32196674CEF}"/>
              </pc2:cmMkLst>
            </pc226:cmChg>
            <pc226:cmChg xmlns:pc226="http://schemas.microsoft.com/office/powerpoint/2022/06/main/command" chg="del">
              <pc226:chgData name="Linda Lynch" userId="" providerId="" clId="Web-{03FB05F8-A378-443D-8824-48098E51AD14}" dt="2023-02-10T20:33:30.168" v="13"/>
              <pc2:cmMkLst xmlns:pc2="http://schemas.microsoft.com/office/powerpoint/2019/9/main/command">
                <pc:docMk/>
                <pc:sldMk cId="4281356138" sldId="330"/>
                <pc2:cmMk id="{34B1DCFC-D74B-4AAB-B05B-7447C70200C0}"/>
              </pc2:cmMkLst>
            </pc226:cmChg>
          </p:ext>
        </pc:extLst>
      </pc:sldChg>
      <pc:sldChg chg="delCm">
        <pc:chgData name="Linda Lynch" userId="" providerId="" clId="Web-{03FB05F8-A378-443D-8824-48098E51AD14}" dt="2023-02-10T20:43:10.628" v="31"/>
        <pc:sldMkLst>
          <pc:docMk/>
          <pc:sldMk cId="895317607" sldId="333"/>
        </pc:sldMkLst>
        <pc:extLst>
          <p:ext xmlns:p="http://schemas.openxmlformats.org/presentationml/2006/main" uri="{D6D511B9-2390-475A-947B-AFAB55BFBCF1}">
            <pc226:cmChg xmlns:pc226="http://schemas.microsoft.com/office/powerpoint/2022/06/main/command" chg="del">
              <pc226:chgData name="Linda Lynch" userId="" providerId="" clId="Web-{03FB05F8-A378-443D-8824-48098E51AD14}" dt="2023-02-10T20:43:10.628" v="31"/>
              <pc2:cmMkLst xmlns:pc2="http://schemas.microsoft.com/office/powerpoint/2019/9/main/command">
                <pc:docMk/>
                <pc:sldMk cId="895317607" sldId="333"/>
                <pc2:cmMk id="{14C3480B-AAB9-451B-8E34-7693D8BD0CC2}"/>
              </pc2:cmMkLst>
            </pc226:cmChg>
          </p:ext>
        </pc:extLst>
      </pc:sldChg>
    </pc:docChg>
  </pc:docChgLst>
  <pc:docChgLst>
    <pc:chgData name="Miki Imura" userId="vDf0EnaozVYYf5VVzPITcqMCrNi8qEifLAnuu7cvCA8=" providerId="None" clId="Web-{4849C7AA-31B6-466A-ACE1-BA899A53C286}"/>
    <pc:docChg chg="addSld delSld modSld">
      <pc:chgData name="Miki Imura" userId="vDf0EnaozVYYf5VVzPITcqMCrNi8qEifLAnuu7cvCA8=" providerId="None" clId="Web-{4849C7AA-31B6-466A-ACE1-BA899A53C286}" dt="2023-02-16T03:43:57.153" v="38"/>
      <pc:docMkLst>
        <pc:docMk/>
      </pc:docMkLst>
      <pc:sldChg chg="modSp">
        <pc:chgData name="Miki Imura" userId="vDf0EnaozVYYf5VVzPITcqMCrNi8qEifLAnuu7cvCA8=" providerId="None" clId="Web-{4849C7AA-31B6-466A-ACE1-BA899A53C286}" dt="2023-02-16T03:40:52.963" v="5" actId="20577"/>
        <pc:sldMkLst>
          <pc:docMk/>
          <pc:sldMk cId="653211432" sldId="311"/>
        </pc:sldMkLst>
        <pc:spChg chg="mod">
          <ac:chgData name="Miki Imura" userId="vDf0EnaozVYYf5VVzPITcqMCrNi8qEifLAnuu7cvCA8=" providerId="None" clId="Web-{4849C7AA-31B6-466A-ACE1-BA899A53C286}" dt="2023-02-16T03:40:40.962" v="3" actId="20577"/>
          <ac:spMkLst>
            <pc:docMk/>
            <pc:sldMk cId="653211432" sldId="311"/>
            <ac:spMk id="6" creationId="{B043893F-7864-367B-86BF-D63A86F75AB0}"/>
          </ac:spMkLst>
        </pc:spChg>
        <pc:spChg chg="mod">
          <ac:chgData name="Miki Imura" userId="vDf0EnaozVYYf5VVzPITcqMCrNi8qEifLAnuu7cvCA8=" providerId="None" clId="Web-{4849C7AA-31B6-466A-ACE1-BA899A53C286}" dt="2023-02-16T03:40:52.963" v="5" actId="20577"/>
          <ac:spMkLst>
            <pc:docMk/>
            <pc:sldMk cId="653211432" sldId="311"/>
            <ac:spMk id="27" creationId="{7071F4C9-23BA-390E-5BBF-696FD0A94134}"/>
          </ac:spMkLst>
        </pc:spChg>
      </pc:sldChg>
      <pc:sldChg chg="modSp">
        <pc:chgData name="Miki Imura" userId="vDf0EnaozVYYf5VVzPITcqMCrNi8qEifLAnuu7cvCA8=" providerId="None" clId="Web-{4849C7AA-31B6-466A-ACE1-BA899A53C286}" dt="2023-02-16T03:41:52.760" v="12" actId="20577"/>
        <pc:sldMkLst>
          <pc:docMk/>
          <pc:sldMk cId="2589683377" sldId="312"/>
        </pc:sldMkLst>
        <pc:spChg chg="mod">
          <ac:chgData name="Miki Imura" userId="vDf0EnaozVYYf5VVzPITcqMCrNi8qEifLAnuu7cvCA8=" providerId="None" clId="Web-{4849C7AA-31B6-466A-ACE1-BA899A53C286}" dt="2023-02-16T03:41:52.760" v="12" actId="20577"/>
          <ac:spMkLst>
            <pc:docMk/>
            <pc:sldMk cId="2589683377" sldId="312"/>
            <ac:spMk id="8" creationId="{1E765882-577D-9CE3-199F-9EC81816907F}"/>
          </ac:spMkLst>
        </pc:spChg>
        <pc:spChg chg="mod">
          <ac:chgData name="Miki Imura" userId="vDf0EnaozVYYf5VVzPITcqMCrNi8qEifLAnuu7cvCA8=" providerId="None" clId="Web-{4849C7AA-31B6-466A-ACE1-BA899A53C286}" dt="2023-02-16T03:41:25.260" v="7" actId="20577"/>
          <ac:spMkLst>
            <pc:docMk/>
            <pc:sldMk cId="2589683377" sldId="312"/>
            <ac:spMk id="19" creationId="{36907E39-CAFC-F86F-8F31-039C50136195}"/>
          </ac:spMkLst>
        </pc:spChg>
      </pc:sldChg>
      <pc:sldChg chg="modSp del">
        <pc:chgData name="Miki Imura" userId="vDf0EnaozVYYf5VVzPITcqMCrNi8qEifLAnuu7cvCA8=" providerId="None" clId="Web-{4849C7AA-31B6-466A-ACE1-BA899A53C286}" dt="2023-02-16T03:43:51.012" v="37"/>
        <pc:sldMkLst>
          <pc:docMk/>
          <pc:sldMk cId="4281356138" sldId="330"/>
        </pc:sldMkLst>
        <pc:graphicFrameChg chg="modGraphic">
          <ac:chgData name="Miki Imura" userId="vDf0EnaozVYYf5VVzPITcqMCrNi8qEifLAnuu7cvCA8=" providerId="None" clId="Web-{4849C7AA-31B6-466A-ACE1-BA899A53C286}" dt="2023-02-16T03:43:16.184" v="35" actId="20577"/>
          <ac:graphicFrameMkLst>
            <pc:docMk/>
            <pc:sldMk cId="4281356138" sldId="330"/>
            <ac:graphicFrameMk id="8" creationId="{CBB9415E-4F66-D6F5-81E3-312A0E4782C2}"/>
          </ac:graphicFrameMkLst>
        </pc:graphicFrameChg>
      </pc:sldChg>
      <pc:sldChg chg="add modNotes">
        <pc:chgData name="Miki Imura" userId="vDf0EnaozVYYf5VVzPITcqMCrNi8qEifLAnuu7cvCA8=" providerId="None" clId="Web-{4849C7AA-31B6-466A-ACE1-BA899A53C286}" dt="2023-02-16T03:43:57.153" v="38"/>
        <pc:sldMkLst>
          <pc:docMk/>
          <pc:sldMk cId="2501922664" sldId="335"/>
        </pc:sldMkLst>
      </pc:sldChg>
    </pc:docChg>
  </pc:docChgLst>
  <pc:docChgLst>
    <pc:chgData name="Miki Imura" userId="vDf0EnaozVYYf5VVzPITcqMCrNi8qEifLAnuu7cvCA8=" providerId="None" clId="Web-{622F4F97-F9C9-4D76-B610-ED65052017F3}"/>
    <pc:docChg chg="modSld">
      <pc:chgData name="Miki Imura" userId="vDf0EnaozVYYf5VVzPITcqMCrNi8qEifLAnuu7cvCA8=" providerId="None" clId="Web-{622F4F97-F9C9-4D76-B610-ED65052017F3}" dt="2023-02-08T20:58:01.457" v="64" actId="20577"/>
      <pc:docMkLst>
        <pc:docMk/>
      </pc:docMkLst>
      <pc:sldChg chg="delSp modSp modCm">
        <pc:chgData name="Miki Imura" userId="vDf0EnaozVYYf5VVzPITcqMCrNi8qEifLAnuu7cvCA8=" providerId="None" clId="Web-{622F4F97-F9C9-4D76-B610-ED65052017F3}" dt="2023-02-08T20:51:27.123" v="45"/>
        <pc:sldMkLst>
          <pc:docMk/>
          <pc:sldMk cId="3649672634" sldId="298"/>
        </pc:sldMkLst>
        <pc:spChg chg="mod">
          <ac:chgData name="Miki Imura" userId="vDf0EnaozVYYf5VVzPITcqMCrNi8qEifLAnuu7cvCA8=" providerId="None" clId="Web-{622F4F97-F9C9-4D76-B610-ED65052017F3}" dt="2023-02-08T20:51:03.997" v="41" actId="20577"/>
          <ac:spMkLst>
            <pc:docMk/>
            <pc:sldMk cId="3649672634" sldId="298"/>
            <ac:spMk id="2" creationId="{036818C5-17A6-4952-874F-B180C40927FF}"/>
          </ac:spMkLst>
        </pc:spChg>
        <pc:spChg chg="mod">
          <ac:chgData name="Miki Imura" userId="vDf0EnaozVYYf5VVzPITcqMCrNi8qEifLAnuu7cvCA8=" providerId="None" clId="Web-{622F4F97-F9C9-4D76-B610-ED65052017F3}" dt="2023-02-08T20:50:57.591" v="40" actId="20577"/>
          <ac:spMkLst>
            <pc:docMk/>
            <pc:sldMk cId="3649672634" sldId="298"/>
            <ac:spMk id="7" creationId="{F0A031B4-BCBC-4F7E-B301-2B5978F73DB5}"/>
          </ac:spMkLst>
        </pc:spChg>
        <pc:spChg chg="del mod">
          <ac:chgData name="Miki Imura" userId="vDf0EnaozVYYf5VVzPITcqMCrNi8qEifLAnuu7cvCA8=" providerId="None" clId="Web-{622F4F97-F9C9-4D76-B610-ED65052017F3}" dt="2023-02-08T20:51:27.123" v="45"/>
          <ac:spMkLst>
            <pc:docMk/>
            <pc:sldMk cId="3649672634" sldId="298"/>
            <ac:spMk id="12" creationId="{7762C6E2-6E57-0400-BFBC-3F7CBC639771}"/>
          </ac:spMkLst>
        </pc:sp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622F4F97-F9C9-4D76-B610-ED65052017F3}" dt="2023-02-08T20:51:21.482" v="43"/>
              <pc2:cmMkLst xmlns:pc2="http://schemas.microsoft.com/office/powerpoint/2019/9/main/command">
                <pc:docMk/>
                <pc:sldMk cId="3649672634" sldId="298"/>
                <pc2:cmMk id="{FD71F439-930A-436C-A429-FA685B3FF542}"/>
              </pc2:cmMkLst>
              <pc226:cmRplyChg chg="add">
                <pc226:chgData name="Miki Imura" userId="vDf0EnaozVYYf5VVzPITcqMCrNi8qEifLAnuu7cvCA8=" providerId="None" clId="Web-{622F4F97-F9C9-4D76-B610-ED65052017F3}" dt="2023-02-08T20:51:21.482" v="43"/>
                <pc2:cmRplyMkLst xmlns:pc2="http://schemas.microsoft.com/office/powerpoint/2019/9/main/command">
                  <pc:docMk/>
                  <pc:sldMk cId="3649672634" sldId="298"/>
                  <pc2:cmMk id="{FD71F439-930A-436C-A429-FA685B3FF542}"/>
                  <pc2:cmRplyMk id="{5492C91D-03B0-4143-BE20-678E67C31BC7}"/>
                </pc2:cmRplyMkLst>
              </pc226:cmRplyChg>
            </pc226:cmChg>
            <pc226:cmChg xmlns:pc226="http://schemas.microsoft.com/office/powerpoint/2022/06/main/command" chg="mod">
              <pc226:chgData name="Miki Imura" userId="vDf0EnaozVYYf5VVzPITcqMCrNi8qEifLAnuu7cvCA8=" providerId="None" clId="Web-{622F4F97-F9C9-4D76-B610-ED65052017F3}" dt="2023-02-08T20:51:12.794" v="42"/>
              <pc2:cmMkLst xmlns:pc2="http://schemas.microsoft.com/office/powerpoint/2019/9/main/command">
                <pc:docMk/>
                <pc:sldMk cId="3649672634" sldId="298"/>
                <pc2:cmMk id="{EFD68B5C-4AFA-4587-88A8-0D5B2255C9F3}"/>
              </pc2:cmMkLst>
              <pc226:cmRplyChg chg="add">
                <pc226:chgData name="Miki Imura" userId="vDf0EnaozVYYf5VVzPITcqMCrNi8qEifLAnuu7cvCA8=" providerId="None" clId="Web-{622F4F97-F9C9-4D76-B610-ED65052017F3}" dt="2023-02-08T20:51:12.794" v="42"/>
                <pc2:cmRplyMkLst xmlns:pc2="http://schemas.microsoft.com/office/powerpoint/2019/9/main/command">
                  <pc:docMk/>
                  <pc:sldMk cId="3649672634" sldId="298"/>
                  <pc2:cmMk id="{EFD68B5C-4AFA-4587-88A8-0D5B2255C9F3}"/>
                  <pc2:cmRplyMk id="{CF8EAE9F-A2C8-41A0-A2B0-B4F6204C380B}"/>
                </pc2:cmRplyMkLst>
              </pc226:cmRplyChg>
            </pc226:cmChg>
          </p:ext>
        </pc:extLst>
      </pc:sldChg>
      <pc:sldChg chg="modSp modCm">
        <pc:chgData name="Miki Imura" userId="vDf0EnaozVYYf5VVzPITcqMCrNi8qEifLAnuu7cvCA8=" providerId="None" clId="Web-{622F4F97-F9C9-4D76-B610-ED65052017F3}" dt="2023-02-08T20:51:59.045" v="51" actId="20577"/>
        <pc:sldMkLst>
          <pc:docMk/>
          <pc:sldMk cId="1291892778" sldId="299"/>
        </pc:sldMkLst>
        <pc:spChg chg="mod">
          <ac:chgData name="Miki Imura" userId="vDf0EnaozVYYf5VVzPITcqMCrNi8qEifLAnuu7cvCA8=" providerId="None" clId="Web-{622F4F97-F9C9-4D76-B610-ED65052017F3}" dt="2023-02-08T20:51:42.560" v="47" actId="20577"/>
          <ac:spMkLst>
            <pc:docMk/>
            <pc:sldMk cId="1291892778" sldId="299"/>
            <ac:spMk id="2" creationId="{036818C5-17A6-4952-874F-B180C40927FF}"/>
          </ac:spMkLst>
        </pc:spChg>
        <pc:spChg chg="mod">
          <ac:chgData name="Miki Imura" userId="vDf0EnaozVYYf5VVzPITcqMCrNi8qEifLAnuu7cvCA8=" providerId="None" clId="Web-{622F4F97-F9C9-4D76-B610-ED65052017F3}" dt="2023-02-08T20:51:59.045" v="51" actId="20577"/>
          <ac:spMkLst>
            <pc:docMk/>
            <pc:sldMk cId="1291892778" sldId="299"/>
            <ac:spMk id="7" creationId="{F0A031B4-BCBC-4F7E-B301-2B5978F73DB5}"/>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622F4F97-F9C9-4D76-B610-ED65052017F3}" dt="2023-02-08T20:51:56.686" v="50"/>
              <pc2:cmMkLst xmlns:pc2="http://schemas.microsoft.com/office/powerpoint/2019/9/main/command">
                <pc:docMk/>
                <pc:sldMk cId="1291892778" sldId="299"/>
                <pc2:cmMk id="{6A5F63A4-2B58-4D15-B208-64E6A72564A1}"/>
              </pc2:cmMkLst>
              <pc226:cmRplyChg chg="add">
                <pc226:chgData name="Miki Imura" userId="vDf0EnaozVYYf5VVzPITcqMCrNi8qEifLAnuu7cvCA8=" providerId="None" clId="Web-{622F4F97-F9C9-4D76-B610-ED65052017F3}" dt="2023-02-08T20:51:56.686" v="50"/>
                <pc2:cmRplyMkLst xmlns:pc2="http://schemas.microsoft.com/office/powerpoint/2019/9/main/command">
                  <pc:docMk/>
                  <pc:sldMk cId="1291892778" sldId="299"/>
                  <pc2:cmMk id="{6A5F63A4-2B58-4D15-B208-64E6A72564A1}"/>
                  <pc2:cmRplyMk id="{3F87DF4A-1058-4827-8AD7-B8FCD230C81E}"/>
                </pc2:cmRplyMkLst>
              </pc226:cmRplyChg>
            </pc226:cmChg>
          </p:ext>
        </pc:extLst>
      </pc:sldChg>
      <pc:sldChg chg="modSp addCm modCm">
        <pc:chgData name="Miki Imura" userId="vDf0EnaozVYYf5VVzPITcqMCrNi8qEifLAnuu7cvCA8=" providerId="None" clId="Web-{622F4F97-F9C9-4D76-B610-ED65052017F3}" dt="2023-02-08T20:58:01.457" v="64" actId="20577"/>
        <pc:sldMkLst>
          <pc:docMk/>
          <pc:sldMk cId="3819558143" sldId="302"/>
        </pc:sldMkLst>
        <pc:graphicFrameChg chg="modGraphic">
          <ac:chgData name="Miki Imura" userId="vDf0EnaozVYYf5VVzPITcqMCrNi8qEifLAnuu7cvCA8=" providerId="None" clId="Web-{622F4F97-F9C9-4D76-B610-ED65052017F3}" dt="2023-02-08T20:58:01.457" v="64" actId="20577"/>
          <ac:graphicFrameMkLst>
            <pc:docMk/>
            <pc:sldMk cId="3819558143" sldId="302"/>
            <ac:graphicFrameMk id="3" creationId="{ABF85B8D-5B36-46AE-A066-E479ADC271D6}"/>
          </ac:graphicFrameMkLst>
        </pc:graphicFrameChg>
        <pc:extLst>
          <p:ext xmlns:p="http://schemas.openxmlformats.org/presentationml/2006/main" uri="{D6D511B9-2390-475A-947B-AFAB55BFBCF1}">
            <pc226:cmChg xmlns:pc226="http://schemas.microsoft.com/office/powerpoint/2022/06/main/command" chg="add">
              <pc226:chgData name="Miki Imura" userId="vDf0EnaozVYYf5VVzPITcqMCrNi8qEifLAnuu7cvCA8=" providerId="None" clId="Web-{622F4F97-F9C9-4D76-B610-ED65052017F3}" dt="2023-02-08T20:57:55.020" v="63"/>
              <pc2:cmMkLst xmlns:pc2="http://schemas.microsoft.com/office/powerpoint/2019/9/main/command">
                <pc:docMk/>
                <pc:sldMk cId="3819558143" sldId="302"/>
                <pc2:cmMk id="{5E65D6C2-9246-4828-868B-BEF32A5255FD}"/>
              </pc2:cmMkLst>
            </pc226:cmChg>
            <pc226:cmChg xmlns:pc226="http://schemas.microsoft.com/office/powerpoint/2022/06/main/command" chg="">
              <pc226:chgData name="Miki Imura" userId="vDf0EnaozVYYf5VVzPITcqMCrNi8qEifLAnuu7cvCA8=" providerId="None" clId="Web-{622F4F97-F9C9-4D76-B610-ED65052017F3}" dt="2023-02-08T20:57:09.425" v="61"/>
              <pc2:cmMkLst xmlns:pc2="http://schemas.microsoft.com/office/powerpoint/2019/9/main/command">
                <pc:docMk/>
                <pc:sldMk cId="3819558143" sldId="302"/>
                <pc2:cmMk id="{80EB78D4-EB13-4BBB-9B32-87D0AEDAF951}"/>
              </pc2:cmMkLst>
              <pc226:cmRplyChg chg="add">
                <pc226:chgData name="Miki Imura" userId="vDf0EnaozVYYf5VVzPITcqMCrNi8qEifLAnuu7cvCA8=" providerId="None" clId="Web-{622F4F97-F9C9-4D76-B610-ED65052017F3}" dt="2023-02-08T20:57:09.425" v="61"/>
                <pc2:cmRplyMkLst xmlns:pc2="http://schemas.microsoft.com/office/powerpoint/2019/9/main/command">
                  <pc:docMk/>
                  <pc:sldMk cId="3819558143" sldId="302"/>
                  <pc2:cmMk id="{80EB78D4-EB13-4BBB-9B32-87D0AEDAF951}"/>
                  <pc2:cmRplyMk id="{D53DBB19-6A86-4C84-A0CB-92E69C7B8248}"/>
                </pc2:cmRplyMkLst>
              </pc226:cmRplyChg>
            </pc226:cmChg>
            <pc226:cmChg xmlns:pc226="http://schemas.microsoft.com/office/powerpoint/2022/06/main/command" chg="">
              <pc226:chgData name="Miki Imura" userId="vDf0EnaozVYYf5VVzPITcqMCrNi8qEifLAnuu7cvCA8=" providerId="None" clId="Web-{622F4F97-F9C9-4D76-B610-ED65052017F3}" dt="2023-02-08T20:57:06.659" v="60"/>
              <pc2:cmMkLst xmlns:pc2="http://schemas.microsoft.com/office/powerpoint/2019/9/main/command">
                <pc:docMk/>
                <pc:sldMk cId="3819558143" sldId="302"/>
                <pc2:cmMk id="{409FD6DC-02CB-41E3-95D7-EA4247EE5379}"/>
              </pc2:cmMkLst>
              <pc226:cmRplyChg chg="add">
                <pc226:chgData name="Miki Imura" userId="vDf0EnaozVYYf5VVzPITcqMCrNi8qEifLAnuu7cvCA8=" providerId="None" clId="Web-{622F4F97-F9C9-4D76-B610-ED65052017F3}" dt="2023-02-08T20:57:06.659" v="60"/>
                <pc2:cmRplyMkLst xmlns:pc2="http://schemas.microsoft.com/office/powerpoint/2019/9/main/command">
                  <pc:docMk/>
                  <pc:sldMk cId="3819558143" sldId="302"/>
                  <pc2:cmMk id="{409FD6DC-02CB-41E3-95D7-EA4247EE5379}"/>
                  <pc2:cmRplyMk id="{47D360AA-14EE-475C-AA50-CDBFAF1EC2A8}"/>
                </pc2:cmRplyMkLst>
              </pc226:cmRplyChg>
            </pc226:cmChg>
            <pc226:cmChg xmlns:pc226="http://schemas.microsoft.com/office/powerpoint/2022/06/main/command" chg="">
              <pc226:chgData name="Miki Imura" userId="vDf0EnaozVYYf5VVzPITcqMCrNi8qEifLAnuu7cvCA8=" providerId="None" clId="Web-{622F4F97-F9C9-4D76-B610-ED65052017F3}" dt="2023-02-08T20:57:03.784" v="59"/>
              <pc2:cmMkLst xmlns:pc2="http://schemas.microsoft.com/office/powerpoint/2019/9/main/command">
                <pc:docMk/>
                <pc:sldMk cId="3819558143" sldId="302"/>
                <pc2:cmMk id="{7E1E76ED-852C-4046-87AD-F90A59624C80}"/>
              </pc2:cmMkLst>
              <pc226:cmRplyChg chg="add">
                <pc226:chgData name="Miki Imura" userId="vDf0EnaozVYYf5VVzPITcqMCrNi8qEifLAnuu7cvCA8=" providerId="None" clId="Web-{622F4F97-F9C9-4D76-B610-ED65052017F3}" dt="2023-02-08T20:57:03.784" v="59"/>
                <pc2:cmRplyMkLst xmlns:pc2="http://schemas.microsoft.com/office/powerpoint/2019/9/main/command">
                  <pc:docMk/>
                  <pc:sldMk cId="3819558143" sldId="302"/>
                  <pc2:cmMk id="{7E1E76ED-852C-4046-87AD-F90A59624C80}"/>
                  <pc2:cmRplyMk id="{C314B27E-7B51-4CCE-871B-43AF1C3697C8}"/>
                </pc2:cmRplyMkLst>
              </pc226:cmRplyChg>
            </pc226:cmChg>
          </p:ext>
        </pc:extLst>
      </pc:sldChg>
      <pc:sldChg chg="modSp modCm">
        <pc:chgData name="Miki Imura" userId="vDf0EnaozVYYf5VVzPITcqMCrNi8qEifLAnuu7cvCA8=" providerId="None" clId="Web-{622F4F97-F9C9-4D76-B610-ED65052017F3}" dt="2023-02-08T20:47:49.682" v="26"/>
        <pc:sldMkLst>
          <pc:docMk/>
          <pc:sldMk cId="2342307663" sldId="318"/>
        </pc:sldMkLst>
        <pc:spChg chg="mod">
          <ac:chgData name="Miki Imura" userId="vDf0EnaozVYYf5VVzPITcqMCrNi8qEifLAnuu7cvCA8=" providerId="None" clId="Web-{622F4F97-F9C9-4D76-B610-ED65052017F3}" dt="2023-02-08T20:47:40.994" v="25" actId="20577"/>
          <ac:spMkLst>
            <pc:docMk/>
            <pc:sldMk cId="2342307663" sldId="318"/>
            <ac:spMk id="3" creationId="{17D4DF32-D16B-CFC6-4A69-C4C145BB113B}"/>
          </ac:spMkLst>
        </pc:sp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622F4F97-F9C9-4D76-B610-ED65052017F3}" dt="2023-02-08T20:47:49.682" v="26"/>
              <pc2:cmMkLst xmlns:pc2="http://schemas.microsoft.com/office/powerpoint/2019/9/main/command">
                <pc:docMk/>
                <pc:sldMk cId="2342307663" sldId="318"/>
                <pc2:cmMk id="{93040897-FC51-4B02-B6DE-2638016EBA85}"/>
              </pc2:cmMkLst>
              <pc226:cmRplyChg chg="add">
                <pc226:chgData name="Miki Imura" userId="vDf0EnaozVYYf5VVzPITcqMCrNi8qEifLAnuu7cvCA8=" providerId="None" clId="Web-{622F4F97-F9C9-4D76-B610-ED65052017F3}" dt="2023-02-08T20:47:49.682" v="26"/>
                <pc2:cmRplyMkLst xmlns:pc2="http://schemas.microsoft.com/office/powerpoint/2019/9/main/command">
                  <pc:docMk/>
                  <pc:sldMk cId="2342307663" sldId="318"/>
                  <pc2:cmMk id="{93040897-FC51-4B02-B6DE-2638016EBA85}"/>
                  <pc2:cmRplyMk id="{833D002D-6303-4D46-9C04-C6D95FBC3F05}"/>
                </pc2:cmRplyMkLst>
              </pc226:cmRplyChg>
            </pc226:cmChg>
          </p:ext>
        </pc:extLst>
      </pc:sldChg>
      <pc:sldChg chg="modSp modCm">
        <pc:chgData name="Miki Imura" userId="vDf0EnaozVYYf5VVzPITcqMCrNi8qEifLAnuu7cvCA8=" providerId="None" clId="Web-{622F4F97-F9C9-4D76-B610-ED65052017F3}" dt="2023-02-08T20:50:31.153" v="37" actId="20577"/>
        <pc:sldMkLst>
          <pc:docMk/>
          <pc:sldMk cId="331120792" sldId="328"/>
        </pc:sldMkLst>
        <pc:spChg chg="mod">
          <ac:chgData name="Miki Imura" userId="vDf0EnaozVYYf5VVzPITcqMCrNi8qEifLAnuu7cvCA8=" providerId="None" clId="Web-{622F4F97-F9C9-4D76-B610-ED65052017F3}" dt="2023-02-08T20:48:15.760" v="29" actId="20577"/>
          <ac:spMkLst>
            <pc:docMk/>
            <pc:sldMk cId="331120792" sldId="328"/>
            <ac:spMk id="2" creationId="{E614C327-6A8B-60DF-82A6-2EE582DB8899}"/>
          </ac:spMkLst>
        </pc:spChg>
        <pc:spChg chg="mod">
          <ac:chgData name="Miki Imura" userId="vDf0EnaozVYYf5VVzPITcqMCrNi8qEifLAnuu7cvCA8=" providerId="None" clId="Web-{622F4F97-F9C9-4D76-B610-ED65052017F3}" dt="2023-02-08T20:48:25.948" v="31" actId="20577"/>
          <ac:spMkLst>
            <pc:docMk/>
            <pc:sldMk cId="331120792" sldId="328"/>
            <ac:spMk id="3" creationId="{A659B78C-332A-F972-413B-8937B0091CD7}"/>
          </ac:spMkLst>
        </pc:spChg>
        <pc:spChg chg="mod">
          <ac:chgData name="Miki Imura" userId="vDf0EnaozVYYf5VVzPITcqMCrNi8qEifLAnuu7cvCA8=" providerId="None" clId="Web-{622F4F97-F9C9-4D76-B610-ED65052017F3}" dt="2023-02-08T20:50:31.153" v="37" actId="20577"/>
          <ac:spMkLst>
            <pc:docMk/>
            <pc:sldMk cId="331120792" sldId="328"/>
            <ac:spMk id="10" creationId="{C2DEEE82-8C87-3182-B581-4105CB4A60DF}"/>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622F4F97-F9C9-4D76-B610-ED65052017F3}" dt="2023-02-08T20:50:29.918" v="36"/>
              <pc2:cmMkLst xmlns:pc2="http://schemas.microsoft.com/office/powerpoint/2019/9/main/command">
                <pc:docMk/>
                <pc:sldMk cId="331120792" sldId="328"/>
                <pc2:cmMk id="{C134D033-E6B8-4BA9-BCC8-8C5CC277C656}"/>
              </pc2:cmMkLst>
              <pc226:cmRplyChg chg="add">
                <pc226:chgData name="Miki Imura" userId="vDf0EnaozVYYf5VVzPITcqMCrNi8qEifLAnuu7cvCA8=" providerId="None" clId="Web-{622F4F97-F9C9-4D76-B610-ED65052017F3}" dt="2023-02-08T20:50:29.918" v="36"/>
                <pc2:cmRplyMkLst xmlns:pc2="http://schemas.microsoft.com/office/powerpoint/2019/9/main/command">
                  <pc:docMk/>
                  <pc:sldMk cId="331120792" sldId="328"/>
                  <pc2:cmMk id="{C134D033-E6B8-4BA9-BCC8-8C5CC277C656}"/>
                  <pc2:cmRplyMk id="{42587433-08F2-4212-882D-B3A4673A3833}"/>
                </pc2:cmRplyMkLst>
              </pc226:cmRplyChg>
            </pc226:cmChg>
            <pc226:cmChg xmlns:pc226="http://schemas.microsoft.com/office/powerpoint/2022/06/main/command" chg="mod">
              <pc226:chgData name="Miki Imura" userId="vDf0EnaozVYYf5VVzPITcqMCrNi8qEifLAnuu7cvCA8=" providerId="None" clId="Web-{622F4F97-F9C9-4D76-B610-ED65052017F3}" dt="2023-02-08T20:50:11.168" v="35" actId="20577"/>
              <pc2:cmMkLst xmlns:pc2="http://schemas.microsoft.com/office/powerpoint/2019/9/main/command">
                <pc:docMk/>
                <pc:sldMk cId="331120792" sldId="328"/>
                <pc2:cmMk id="{02BF6296-BB97-4A12-B439-94CCC2045F42}"/>
              </pc2:cmMkLst>
              <pc226:cmRplyChg chg="add">
                <pc226:chgData name="Miki Imura" userId="vDf0EnaozVYYf5VVzPITcqMCrNi8qEifLAnuu7cvCA8=" providerId="None" clId="Web-{622F4F97-F9C9-4D76-B610-ED65052017F3}" dt="2023-02-08T20:49:50.074" v="33"/>
                <pc2:cmRplyMkLst xmlns:pc2="http://schemas.microsoft.com/office/powerpoint/2019/9/main/command">
                  <pc:docMk/>
                  <pc:sldMk cId="331120792" sldId="328"/>
                  <pc2:cmMk id="{02BF6296-BB97-4A12-B439-94CCC2045F42}"/>
                  <pc2:cmRplyMk id="{E09AAD71-C35A-41DB-9468-BABA0E6A896A}"/>
                </pc2:cmRplyMkLst>
              </pc226:cmRplyChg>
            </pc226:cmChg>
          </p:ext>
        </pc:extLst>
      </pc:sldChg>
      <pc:sldChg chg="modSp addCm modCm">
        <pc:chgData name="Miki Imura" userId="vDf0EnaozVYYf5VVzPITcqMCrNi8qEifLAnuu7cvCA8=" providerId="None" clId="Web-{622F4F97-F9C9-4D76-B610-ED65052017F3}" dt="2023-02-08T20:46:47.399" v="24"/>
        <pc:sldMkLst>
          <pc:docMk/>
          <pc:sldMk cId="4281356138" sldId="330"/>
        </pc:sldMkLst>
        <pc:spChg chg="mod">
          <ac:chgData name="Miki Imura" userId="vDf0EnaozVYYf5VVzPITcqMCrNi8qEifLAnuu7cvCA8=" providerId="None" clId="Web-{622F4F97-F9C9-4D76-B610-ED65052017F3}" dt="2023-02-08T20:46:24.789" v="21" actId="20577"/>
          <ac:spMkLst>
            <pc:docMk/>
            <pc:sldMk cId="4281356138" sldId="330"/>
            <ac:spMk id="7" creationId="{EF3AF5BE-4A6A-4BD5-A243-B7E6C51C1B63}"/>
          </ac:spMkLst>
        </pc:spChg>
        <pc:graphicFrameChg chg="modGraphic">
          <ac:chgData name="Miki Imura" userId="vDf0EnaozVYYf5VVzPITcqMCrNi8qEifLAnuu7cvCA8=" providerId="None" clId="Web-{622F4F97-F9C9-4D76-B610-ED65052017F3}" dt="2023-02-08T20:45:59.680" v="8" actId="20577"/>
          <ac:graphicFrameMkLst>
            <pc:docMk/>
            <pc:sldMk cId="4281356138" sldId="330"/>
            <ac:graphicFrameMk id="8" creationId="{CBB9415E-4F66-D6F5-81E3-312A0E4782C2}"/>
          </ac:graphicFrameMkLst>
        </pc:graphicFrameChg>
        <pc:extLst>
          <p:ext xmlns:p="http://schemas.openxmlformats.org/presentationml/2006/main" uri="{D6D511B9-2390-475A-947B-AFAB55BFBCF1}">
            <pc226:cmChg xmlns:pc226="http://schemas.microsoft.com/office/powerpoint/2022/06/main/command" chg="add mod">
              <pc226:chgData name="Miki Imura" userId="vDf0EnaozVYYf5VVzPITcqMCrNi8qEifLAnuu7cvCA8=" providerId="None" clId="Web-{622F4F97-F9C9-4D76-B610-ED65052017F3}" dt="2023-02-08T20:45:27.632" v="6" actId="20577"/>
              <pc2:cmMkLst xmlns:pc2="http://schemas.microsoft.com/office/powerpoint/2019/9/main/command">
                <pc:docMk/>
                <pc:sldMk cId="4281356138" sldId="330"/>
                <pc2:cmMk id="{D4ABCE52-2124-492D-A187-03E6CD1D765A}"/>
              </pc2:cmMkLst>
            </pc226:cmChg>
            <pc226:cmChg xmlns:pc226="http://schemas.microsoft.com/office/powerpoint/2022/06/main/command" chg="mod">
              <pc226:chgData name="Miki Imura" userId="vDf0EnaozVYYf5VVzPITcqMCrNi8qEifLAnuu7cvCA8=" providerId="None" clId="Web-{622F4F97-F9C9-4D76-B610-ED65052017F3}" dt="2023-02-08T20:46:47.399" v="24"/>
              <pc2:cmMkLst xmlns:pc2="http://schemas.microsoft.com/office/powerpoint/2019/9/main/command">
                <pc:docMk/>
                <pc:sldMk cId="4281356138" sldId="330"/>
                <pc2:cmMk id="{7D64526E-814C-4F6F-BDE6-E87E9C6059C6}"/>
              </pc2:cmMkLst>
              <pc226:cmRplyChg chg="add">
                <pc226:chgData name="Miki Imura" userId="vDf0EnaozVYYf5VVzPITcqMCrNi8qEifLAnuu7cvCA8=" providerId="None" clId="Web-{622F4F97-F9C9-4D76-B610-ED65052017F3}" dt="2023-02-08T20:46:47.399" v="24"/>
                <pc2:cmRplyMkLst xmlns:pc2="http://schemas.microsoft.com/office/powerpoint/2019/9/main/command">
                  <pc:docMk/>
                  <pc:sldMk cId="4281356138" sldId="330"/>
                  <pc2:cmMk id="{7D64526E-814C-4F6F-BDE6-E87E9C6059C6}"/>
                  <pc2:cmRplyMk id="{1B96F97B-327B-403E-9AEE-A51CE0BD20D9}"/>
                </pc2:cmRplyMkLst>
              </pc226:cmRplyChg>
            </pc226:cmChg>
            <pc226:cmChg xmlns:pc226="http://schemas.microsoft.com/office/powerpoint/2022/06/main/command" chg="add">
              <pc226:chgData name="Miki Imura" userId="vDf0EnaozVYYf5VVzPITcqMCrNi8qEifLAnuu7cvCA8=" providerId="None" clId="Web-{622F4F97-F9C9-4D76-B610-ED65052017F3}" dt="2023-02-08T20:45:08.351" v="5"/>
              <pc2:cmMkLst xmlns:pc2="http://schemas.microsoft.com/office/powerpoint/2019/9/main/command">
                <pc:docMk/>
                <pc:sldMk cId="4281356138" sldId="330"/>
                <pc2:cmMk id="{89515DA1-58A3-4D36-B32E-E911A63FEA56}"/>
              </pc2:cmMkLst>
            </pc226:cmChg>
            <pc226:cmChg xmlns:pc226="http://schemas.microsoft.com/office/powerpoint/2022/06/main/command" chg="mod">
              <pc226:chgData name="Miki Imura" userId="vDf0EnaozVYYf5VVzPITcqMCrNi8qEifLAnuu7cvCA8=" providerId="None" clId="Web-{622F4F97-F9C9-4D76-B610-ED65052017F3}" dt="2023-02-08T20:46:41.977" v="23"/>
              <pc2:cmMkLst xmlns:pc2="http://schemas.microsoft.com/office/powerpoint/2019/9/main/command">
                <pc:docMk/>
                <pc:sldMk cId="4281356138" sldId="330"/>
                <pc2:cmMk id="{753D26B8-69E9-4D5E-A4DC-C32196674CEF}"/>
              </pc2:cmMkLst>
              <pc226:cmRplyChg chg="add">
                <pc226:chgData name="Miki Imura" userId="vDf0EnaozVYYf5VVzPITcqMCrNi8qEifLAnuu7cvCA8=" providerId="None" clId="Web-{622F4F97-F9C9-4D76-B610-ED65052017F3}" dt="2023-02-08T20:46:41.977" v="23"/>
                <pc2:cmRplyMkLst xmlns:pc2="http://schemas.microsoft.com/office/powerpoint/2019/9/main/command">
                  <pc:docMk/>
                  <pc:sldMk cId="4281356138" sldId="330"/>
                  <pc2:cmMk id="{753D26B8-69E9-4D5E-A4DC-C32196674CEF}"/>
                  <pc2:cmRplyMk id="{1F2176E9-EA6E-4994-9638-DD4CEE7EDA4E}"/>
                </pc2:cmRplyMkLst>
              </pc226:cmRplyChg>
            </pc226:cmChg>
            <pc226:cmChg xmlns:pc226="http://schemas.microsoft.com/office/powerpoint/2022/06/main/command" chg="">
              <pc226:chgData name="Miki Imura" userId="vDf0EnaozVYYf5VVzPITcqMCrNi8qEifLAnuu7cvCA8=" providerId="None" clId="Web-{622F4F97-F9C9-4D76-B610-ED65052017F3}" dt="2023-02-08T20:46:34.008" v="22"/>
              <pc2:cmMkLst xmlns:pc2="http://schemas.microsoft.com/office/powerpoint/2019/9/main/command">
                <pc:docMk/>
                <pc:sldMk cId="4281356138" sldId="330"/>
                <pc2:cmMk id="{34B1DCFC-D74B-4AAB-B05B-7447C70200C0}"/>
              </pc2:cmMkLst>
              <pc226:cmRplyChg chg="add">
                <pc226:chgData name="Miki Imura" userId="vDf0EnaozVYYf5VVzPITcqMCrNi8qEifLAnuu7cvCA8=" providerId="None" clId="Web-{622F4F97-F9C9-4D76-B610-ED65052017F3}" dt="2023-02-08T20:46:34.008" v="22"/>
                <pc2:cmRplyMkLst xmlns:pc2="http://schemas.microsoft.com/office/powerpoint/2019/9/main/command">
                  <pc:docMk/>
                  <pc:sldMk cId="4281356138" sldId="330"/>
                  <pc2:cmMk id="{34B1DCFC-D74B-4AAB-B05B-7447C70200C0}"/>
                  <pc2:cmRplyMk id="{017B1BE4-4205-4096-9622-7038886A5790}"/>
                </pc2:cmRplyMkLst>
              </pc226:cmRplyChg>
            </pc226:cmChg>
          </p:ext>
        </pc:extLst>
      </pc:sldChg>
      <pc:sldChg chg="modSp">
        <pc:chgData name="Miki Imura" userId="vDf0EnaozVYYf5VVzPITcqMCrNi8qEifLAnuu7cvCA8=" providerId="None" clId="Web-{622F4F97-F9C9-4D76-B610-ED65052017F3}" dt="2023-02-08T20:48:06.119" v="28" actId="20577"/>
        <pc:sldMkLst>
          <pc:docMk/>
          <pc:sldMk cId="393956136" sldId="332"/>
        </pc:sldMkLst>
        <pc:spChg chg="mod">
          <ac:chgData name="Miki Imura" userId="vDf0EnaozVYYf5VVzPITcqMCrNi8qEifLAnuu7cvCA8=" providerId="None" clId="Web-{622F4F97-F9C9-4D76-B610-ED65052017F3}" dt="2023-02-08T20:48:06.119" v="28" actId="20577"/>
          <ac:spMkLst>
            <pc:docMk/>
            <pc:sldMk cId="393956136" sldId="332"/>
            <ac:spMk id="3" creationId="{53369513-0937-D1A7-A27C-3BD7DC2E771B}"/>
          </ac:spMkLst>
        </pc:spChg>
      </pc:sldChg>
    </pc:docChg>
  </pc:docChgLst>
  <pc:docChgLst>
    <pc:chgData name="Linda Lynch" clId="Web-{C5685914-B819-4F0D-949B-F6AC382D726C}"/>
    <pc:docChg chg="">
      <pc:chgData name="Linda Lynch" userId="" providerId="" clId="Web-{C5685914-B819-4F0D-949B-F6AC382D726C}" dt="2023-02-07T21:18:56.342" v="0"/>
      <pc:docMkLst>
        <pc:docMk/>
      </pc:docMkLst>
      <pc:sldChg chg="modCm">
        <pc:chgData name="Linda Lynch" userId="" providerId="" clId="Web-{C5685914-B819-4F0D-949B-F6AC382D726C}" dt="2023-02-07T21:18:56.342" v="0"/>
        <pc:sldMkLst>
          <pc:docMk/>
          <pc:sldMk cId="2892881825" sldId="306"/>
        </pc:sldMkLst>
        <pc:extLst>
          <p:ext xmlns:p="http://schemas.openxmlformats.org/presentationml/2006/main" uri="{D6D511B9-2390-475A-947B-AFAB55BFBCF1}">
            <pc226:cmChg xmlns:pc226="http://schemas.microsoft.com/office/powerpoint/2022/06/main/command" chg="mod">
              <pc226:chgData name="Linda Lynch" userId="" providerId="" clId="Web-{C5685914-B819-4F0D-949B-F6AC382D726C}" dt="2023-02-07T21:18:56.342" v="0"/>
              <pc2:cmMkLst xmlns:pc2="http://schemas.microsoft.com/office/powerpoint/2019/9/main/command">
                <pc:docMk/>
                <pc:sldMk cId="2892881825" sldId="306"/>
                <pc2:cmMk id="{F4803841-59D4-4DC5-9DB1-86E3B2D25853}"/>
              </pc2:cmMkLst>
            </pc226:cmChg>
          </p:ext>
        </pc:extLst>
      </pc:sldChg>
    </pc:docChg>
  </pc:docChgLst>
  <pc:docChgLst>
    <pc:chgData name="Miki Imura" userId="vDf0EnaozVYYf5VVzPITcqMCrNi8qEifLAnuu7cvCA8=" providerId="None" clId="Web-{C893B782-BB05-4DE7-8D1C-2ADCE65DCE4A}"/>
    <pc:docChg chg="modSld">
      <pc:chgData name="Miki Imura" userId="vDf0EnaozVYYf5VVzPITcqMCrNi8qEifLAnuu7cvCA8=" providerId="None" clId="Web-{C893B782-BB05-4DE7-8D1C-2ADCE65DCE4A}" dt="2023-02-14T21:34:24.610" v="1" actId="20577"/>
      <pc:docMkLst>
        <pc:docMk/>
      </pc:docMkLst>
      <pc:sldChg chg="modSp">
        <pc:chgData name="Miki Imura" userId="vDf0EnaozVYYf5VVzPITcqMCrNi8qEifLAnuu7cvCA8=" providerId="None" clId="Web-{C893B782-BB05-4DE7-8D1C-2ADCE65DCE4A}" dt="2023-02-14T21:34:24.610" v="1" actId="20577"/>
        <pc:sldMkLst>
          <pc:docMk/>
          <pc:sldMk cId="4281356138" sldId="330"/>
        </pc:sldMkLst>
        <pc:spChg chg="mod">
          <ac:chgData name="Miki Imura" userId="vDf0EnaozVYYf5VVzPITcqMCrNi8qEifLAnuu7cvCA8=" providerId="None" clId="Web-{C893B782-BB05-4DE7-8D1C-2ADCE65DCE4A}" dt="2023-02-14T21:34:24.610" v="1" actId="20577"/>
          <ac:spMkLst>
            <pc:docMk/>
            <pc:sldMk cId="4281356138" sldId="330"/>
            <ac:spMk id="7" creationId="{EF3AF5BE-4A6A-4BD5-A243-B7E6C51C1B63}"/>
          </ac:spMkLst>
        </pc:spChg>
      </pc:sldChg>
    </pc:docChg>
  </pc:docChgLst>
  <pc:docChgLst>
    <pc:chgData name="Mihiri Silva" userId="8zq0bxfwi9nXWDmYPkbnQjcBCXVfvjN7ru4zWFKzb2I=" providerId="None" clId="Web-{454368E9-01C1-4D90-B3F6-9806CB6D751A}"/>
    <pc:docChg chg="mod modSld">
      <pc:chgData name="Mihiri Silva" userId="8zq0bxfwi9nXWDmYPkbnQjcBCXVfvjN7ru4zWFKzb2I=" providerId="None" clId="Web-{454368E9-01C1-4D90-B3F6-9806CB6D751A}" dt="2023-02-10T22:42:33.583" v="76"/>
      <pc:docMkLst>
        <pc:docMk/>
      </pc:docMkLst>
      <pc:sldChg chg="modSp modCm">
        <pc:chgData name="Mihiri Silva" userId="8zq0bxfwi9nXWDmYPkbnQjcBCXVfvjN7ru4zWFKzb2I=" providerId="None" clId="Web-{454368E9-01C1-4D90-B3F6-9806CB6D751A}" dt="2023-02-10T22:42:33.583" v="76"/>
        <pc:sldMkLst>
          <pc:docMk/>
          <pc:sldMk cId="3819558143" sldId="302"/>
        </pc:sldMkLst>
        <pc:graphicFrameChg chg="modGraphic">
          <ac:chgData name="Mihiri Silva" userId="8zq0bxfwi9nXWDmYPkbnQjcBCXVfvjN7ru4zWFKzb2I=" providerId="None" clId="Web-{454368E9-01C1-4D90-B3F6-9806CB6D751A}" dt="2023-02-10T22:41:56.472" v="74" actId="20577"/>
          <ac:graphicFrameMkLst>
            <pc:docMk/>
            <pc:sldMk cId="3819558143" sldId="302"/>
            <ac:graphicFrameMk id="3" creationId="{ABF85B8D-5B36-46AE-A066-E479ADC271D6}"/>
          </ac:graphicFrameMkLst>
        </pc:graphicFrameChg>
        <pc:extLst>
          <p:ext xmlns:p="http://schemas.openxmlformats.org/presentationml/2006/main" uri="{D6D511B9-2390-475A-947B-AFAB55BFBCF1}">
            <pc226:cmChg xmlns:pc226="http://schemas.microsoft.com/office/powerpoint/2022/06/main/command" chg="">
              <pc226:chgData name="Mihiri Silva" userId="8zq0bxfwi9nXWDmYPkbnQjcBCXVfvjN7ru4zWFKzb2I=" providerId="None" clId="Web-{454368E9-01C1-4D90-B3F6-9806CB6D751A}" dt="2023-02-10T22:42:33.583" v="76"/>
              <pc2:cmMkLst xmlns:pc2="http://schemas.microsoft.com/office/powerpoint/2019/9/main/command">
                <pc:docMk/>
                <pc:sldMk cId="3819558143" sldId="302"/>
                <pc2:cmMk id="{C9BFDA4C-C741-48B0-A3F7-7211E2D92A18}"/>
              </pc2:cmMkLst>
              <pc226:cmRplyChg chg="add">
                <pc226:chgData name="Mihiri Silva" userId="8zq0bxfwi9nXWDmYPkbnQjcBCXVfvjN7ru4zWFKzb2I=" providerId="None" clId="Web-{454368E9-01C1-4D90-B3F6-9806CB6D751A}" dt="2023-02-10T22:42:33.583" v="76"/>
                <pc2:cmRplyMkLst xmlns:pc2="http://schemas.microsoft.com/office/powerpoint/2019/9/main/command">
                  <pc:docMk/>
                  <pc:sldMk cId="3819558143" sldId="302"/>
                  <pc2:cmMk id="{C9BFDA4C-C741-48B0-A3F7-7211E2D92A18}"/>
                  <pc2:cmRplyMk id="{9CEB42F5-997F-4EB2-887D-4541A5FD3ED8}"/>
                </pc2:cmRplyMkLst>
              </pc226:cmRplyChg>
            </pc226:cmChg>
          </p:ext>
        </pc:extLst>
      </pc:sldChg>
      <pc:sldChg chg="modSp">
        <pc:chgData name="Mihiri Silva" userId="8zq0bxfwi9nXWDmYPkbnQjcBCXVfvjN7ru4zWFKzb2I=" providerId="None" clId="Web-{454368E9-01C1-4D90-B3F6-9806CB6D751A}" dt="2023-02-10T22:32:46.848" v="1" actId="20577"/>
        <pc:sldMkLst>
          <pc:docMk/>
          <pc:sldMk cId="2873372547" sldId="308"/>
        </pc:sldMkLst>
        <pc:spChg chg="mod">
          <ac:chgData name="Mihiri Silva" userId="8zq0bxfwi9nXWDmYPkbnQjcBCXVfvjN7ru4zWFKzb2I=" providerId="None" clId="Web-{454368E9-01C1-4D90-B3F6-9806CB6D751A}" dt="2023-02-10T22:32:46.848" v="1" actId="20577"/>
          <ac:spMkLst>
            <pc:docMk/>
            <pc:sldMk cId="2873372547" sldId="308"/>
            <ac:spMk id="5" creationId="{57BC750C-CE80-0D82-0FBC-B84B342B5C01}"/>
          </ac:spMkLst>
        </pc:spChg>
      </pc:sldChg>
      <pc:sldChg chg="modSp">
        <pc:chgData name="Mihiri Silva" userId="8zq0bxfwi9nXWDmYPkbnQjcBCXVfvjN7ru4zWFKzb2I=" providerId="None" clId="Web-{454368E9-01C1-4D90-B3F6-9806CB6D751A}" dt="2023-02-10T22:36:59.995" v="16" actId="20577"/>
        <pc:sldMkLst>
          <pc:docMk/>
          <pc:sldMk cId="653211432" sldId="311"/>
        </pc:sldMkLst>
        <pc:spChg chg="mod">
          <ac:chgData name="Mihiri Silva" userId="8zq0bxfwi9nXWDmYPkbnQjcBCXVfvjN7ru4zWFKzb2I=" providerId="None" clId="Web-{454368E9-01C1-4D90-B3F6-9806CB6D751A}" dt="2023-02-10T22:36:59.995" v="16" actId="20577"/>
          <ac:spMkLst>
            <pc:docMk/>
            <pc:sldMk cId="653211432" sldId="311"/>
            <ac:spMk id="3" creationId="{FDBDC906-3A21-A290-8A67-7F1AD268B2D3}"/>
          </ac:spMkLst>
        </pc:spChg>
      </pc:sldChg>
      <pc:sldChg chg="modSp">
        <pc:chgData name="Mihiri Silva" userId="8zq0bxfwi9nXWDmYPkbnQjcBCXVfvjN7ru4zWFKzb2I=" providerId="None" clId="Web-{454368E9-01C1-4D90-B3F6-9806CB6D751A}" dt="2023-02-10T22:33:58.272" v="7" actId="20577"/>
        <pc:sldMkLst>
          <pc:docMk/>
          <pc:sldMk cId="277142504" sldId="323"/>
        </pc:sldMkLst>
        <pc:spChg chg="mod">
          <ac:chgData name="Mihiri Silva" userId="8zq0bxfwi9nXWDmYPkbnQjcBCXVfvjN7ru4zWFKzb2I=" providerId="None" clId="Web-{454368E9-01C1-4D90-B3F6-9806CB6D751A}" dt="2023-02-10T22:33:58.272" v="7" actId="20577"/>
          <ac:spMkLst>
            <pc:docMk/>
            <pc:sldMk cId="277142504" sldId="323"/>
            <ac:spMk id="3" creationId="{E87F05F9-D6BE-6552-5DBF-ADACBF77BAFE}"/>
          </ac:spMkLst>
        </pc:spChg>
      </pc:sldChg>
    </pc:docChg>
  </pc:docChgLst>
  <pc:docChgLst>
    <pc:chgData name="Mihiri Silva" clId="Web-{8311940B-6197-4ACA-BC7C-5D7F53A9DA2E}"/>
    <pc:docChg chg="">
      <pc:chgData name="Mihiri Silva" userId="" providerId="" clId="Web-{8311940B-6197-4ACA-BC7C-5D7F53A9DA2E}" dt="2023-02-10T22:53:28.946" v="0"/>
      <pc:docMkLst>
        <pc:docMk/>
      </pc:docMkLst>
      <pc:sldChg chg="modCm">
        <pc:chgData name="Mihiri Silva" userId="" providerId="" clId="Web-{8311940B-6197-4ACA-BC7C-5D7F53A9DA2E}" dt="2023-02-10T22:53:28.946" v="0"/>
        <pc:sldMkLst>
          <pc:docMk/>
          <pc:sldMk cId="3819558143" sldId="302"/>
        </pc:sldMkLst>
        <pc:extLst>
          <p:ext xmlns:p="http://schemas.openxmlformats.org/presentationml/2006/main" uri="{D6D511B9-2390-475A-947B-AFAB55BFBCF1}">
            <pc226:cmChg xmlns:pc226="http://schemas.microsoft.com/office/powerpoint/2022/06/main/command" chg="">
              <pc226:chgData name="Mihiri Silva" userId="" providerId="" clId="Web-{8311940B-6197-4ACA-BC7C-5D7F53A9DA2E}" dt="2023-02-10T22:53:28.946" v="0"/>
              <pc2:cmMkLst xmlns:pc2="http://schemas.microsoft.com/office/powerpoint/2019/9/main/command">
                <pc:docMk/>
                <pc:sldMk cId="3819558143" sldId="302"/>
                <pc2:cmMk id="{C9BFDA4C-C741-48B0-A3F7-7211E2D92A18}"/>
              </pc2:cmMkLst>
              <pc226:cmRplyChg chg="mod">
                <pc226:chgData name="Mihiri Silva" userId="" providerId="" clId="Web-{8311940B-6197-4ACA-BC7C-5D7F53A9DA2E}" dt="2023-02-10T22:53:28.946" v="0"/>
                <pc2:cmRplyMkLst xmlns:pc2="http://schemas.microsoft.com/office/powerpoint/2019/9/main/command">
                  <pc:docMk/>
                  <pc:sldMk cId="3819558143" sldId="302"/>
                  <pc2:cmMk id="{C9BFDA4C-C741-48B0-A3F7-7211E2D92A18}"/>
                  <pc2:cmRplyMk id="{9CEB42F5-997F-4EB2-887D-4541A5FD3ED8}"/>
                </pc2:cmRplyMkLst>
              </pc226:cmRplyChg>
            </pc226:cmChg>
          </p:ext>
        </pc:extLst>
      </pc:sldChg>
    </pc:docChg>
  </pc:docChgLst>
  <pc:docChgLst>
    <pc:chgData name="Audrey Rudick" userId="YISsnLDE47FTkl+o5ImtgF5mqijRnHR+1jpxLE+x5Nk=" providerId="None" clId="Web-{A4867DD7-CBF0-4DFF-A03D-F4FAAD4EA6C3}"/>
    <pc:docChg chg="addSld delSld modSld">
      <pc:chgData name="Audrey Rudick" userId="YISsnLDE47FTkl+o5ImtgF5mqijRnHR+1jpxLE+x5Nk=" providerId="None" clId="Web-{A4867DD7-CBF0-4DFF-A03D-F4FAAD4EA6C3}" dt="2023-02-15T21:51:51.748" v="31"/>
      <pc:docMkLst>
        <pc:docMk/>
      </pc:docMkLst>
      <pc:sldChg chg="modSp add del modNotes">
        <pc:chgData name="Audrey Rudick" userId="YISsnLDE47FTkl+o5ImtgF5mqijRnHR+1jpxLE+x5Nk=" providerId="None" clId="Web-{A4867DD7-CBF0-4DFF-A03D-F4FAAD4EA6C3}" dt="2023-02-15T21:51:51.748" v="31"/>
        <pc:sldMkLst>
          <pc:docMk/>
          <pc:sldMk cId="4012594658" sldId="335"/>
        </pc:sldMkLst>
        <pc:spChg chg="mod">
          <ac:chgData name="Audrey Rudick" userId="YISsnLDE47FTkl+o5ImtgF5mqijRnHR+1jpxLE+x5Nk=" providerId="None" clId="Web-{A4867DD7-CBF0-4DFF-A03D-F4FAAD4EA6C3}" dt="2023-02-15T21:47:51.131" v="1" actId="20577"/>
          <ac:spMkLst>
            <pc:docMk/>
            <pc:sldMk cId="4012594658" sldId="335"/>
            <ac:spMk id="2" creationId="{3DE87795-5167-F34A-3395-359C9966BE32}"/>
          </ac:spMkLst>
        </pc:spChg>
        <pc:spChg chg="mod">
          <ac:chgData name="Audrey Rudick" userId="YISsnLDE47FTkl+o5ImtgF5mqijRnHR+1jpxLE+x5Nk=" providerId="None" clId="Web-{A4867DD7-CBF0-4DFF-A03D-F4FAAD4EA6C3}" dt="2023-02-15T21:48:46.008" v="28" actId="20577"/>
          <ac:spMkLst>
            <pc:docMk/>
            <pc:sldMk cId="4012594658" sldId="335"/>
            <ac:spMk id="3" creationId="{50EACDA6-053D-9857-73E6-C04ACFEB5C92}"/>
          </ac:spMkLst>
        </pc:spChg>
      </pc:sldChg>
    </pc:docChg>
  </pc:docChgLst>
  <pc:docChgLst>
    <pc:chgData name="Linda Lynch" clId="Web-{2A881877-991C-41A0-B8EF-8054EEDF3582}"/>
    <pc:docChg chg="modSld">
      <pc:chgData name="Linda Lynch" userId="" providerId="" clId="Web-{2A881877-991C-41A0-B8EF-8054EEDF3582}" dt="2023-02-10T21:26:44.953" v="17"/>
      <pc:docMkLst>
        <pc:docMk/>
      </pc:docMkLst>
      <pc:sldChg chg="delCm">
        <pc:chgData name="Linda Lynch" userId="" providerId="" clId="Web-{2A881877-991C-41A0-B8EF-8054EEDF3582}" dt="2023-02-10T20:27:36.781" v="0"/>
        <pc:sldMkLst>
          <pc:docMk/>
          <pc:sldMk cId="4213578761" sldId="286"/>
        </pc:sldMkLst>
        <pc:extLst>
          <p:ext xmlns:p="http://schemas.openxmlformats.org/presentationml/2006/main" uri="{D6D511B9-2390-475A-947B-AFAB55BFBCF1}">
            <pc226:cmChg xmlns:pc226="http://schemas.microsoft.com/office/powerpoint/2022/06/main/command" chg="del">
              <pc226:chgData name="Linda Lynch" userId="" providerId="" clId="Web-{2A881877-991C-41A0-B8EF-8054EEDF3582}" dt="2023-02-10T20:27:36.781" v="0"/>
              <pc2:cmMkLst xmlns:pc2="http://schemas.microsoft.com/office/powerpoint/2019/9/main/command">
                <pc:docMk/>
                <pc:sldMk cId="4213578761" sldId="286"/>
                <pc2:cmMk id="{93FB9A61-DB29-4D00-B7FB-9F33F8A4A0C2}"/>
              </pc2:cmMkLst>
            </pc226:cmChg>
          </p:ext>
        </pc:extLst>
      </pc:sldChg>
      <pc:sldChg chg="delCm">
        <pc:chgData name="Linda Lynch" userId="" providerId="" clId="Web-{2A881877-991C-41A0-B8EF-8054EEDF3582}" dt="2023-02-10T20:54:04.486" v="7"/>
        <pc:sldMkLst>
          <pc:docMk/>
          <pc:sldMk cId="2292522457" sldId="295"/>
        </pc:sldMkLst>
        <pc:extLst>
          <p:ext xmlns:p="http://schemas.openxmlformats.org/presentationml/2006/main" uri="{D6D511B9-2390-475A-947B-AFAB55BFBCF1}">
            <pc226:cmChg xmlns:pc226="http://schemas.microsoft.com/office/powerpoint/2022/06/main/command" chg="del">
              <pc226:chgData name="Linda Lynch" userId="" providerId="" clId="Web-{2A881877-991C-41A0-B8EF-8054EEDF3582}" dt="2023-02-10T20:54:04.486" v="7"/>
              <pc2:cmMkLst xmlns:pc2="http://schemas.microsoft.com/office/powerpoint/2019/9/main/command">
                <pc:docMk/>
                <pc:sldMk cId="2292522457" sldId="295"/>
                <pc2:cmMk id="{F0E49AB9-7D85-45FC-9EB3-90C8816BF729}"/>
              </pc2:cmMkLst>
            </pc226:cmChg>
          </p:ext>
        </pc:extLst>
      </pc:sldChg>
      <pc:sldChg chg="modCm">
        <pc:chgData name="Linda Lynch" userId="" providerId="" clId="Web-{2A881877-991C-41A0-B8EF-8054EEDF3582}" dt="2023-02-10T21:26:44.953" v="17"/>
        <pc:sldMkLst>
          <pc:docMk/>
          <pc:sldMk cId="3819558143" sldId="302"/>
        </pc:sldMkLst>
        <pc:extLst>
          <p:ext xmlns:p="http://schemas.openxmlformats.org/presentationml/2006/main" uri="{D6D511B9-2390-475A-947B-AFAB55BFBCF1}">
            <pc226:cmChg xmlns:pc226="http://schemas.microsoft.com/office/powerpoint/2022/06/main/command" chg="mod">
              <pc226:chgData name="Linda Lynch" userId="" providerId="" clId="Web-{2A881877-991C-41A0-B8EF-8054EEDF3582}" dt="2023-02-10T21:26:44.953" v="17"/>
              <pc2:cmMkLst xmlns:pc2="http://schemas.microsoft.com/office/powerpoint/2019/9/main/command">
                <pc:docMk/>
                <pc:sldMk cId="3819558143" sldId="302"/>
                <pc2:cmMk id="{C9BFDA4C-C741-48B0-A3F7-7211E2D92A18}"/>
              </pc2:cmMkLst>
            </pc226:cmChg>
          </p:ext>
        </pc:extLst>
      </pc:sldChg>
      <pc:sldChg chg="delCm">
        <pc:chgData name="Linda Lynch" userId="" providerId="" clId="Web-{2A881877-991C-41A0-B8EF-8054EEDF3582}" dt="2023-02-10T20:52:48.916" v="2"/>
        <pc:sldMkLst>
          <pc:docMk/>
          <pc:sldMk cId="2638023067" sldId="303"/>
        </pc:sldMkLst>
        <pc:extLst>
          <p:ext xmlns:p="http://schemas.openxmlformats.org/presentationml/2006/main" uri="{D6D511B9-2390-475A-947B-AFAB55BFBCF1}">
            <pc226:cmChg xmlns:pc226="http://schemas.microsoft.com/office/powerpoint/2022/06/main/command" chg="del">
              <pc226:chgData name="Linda Lynch" userId="" providerId="" clId="Web-{2A881877-991C-41A0-B8EF-8054EEDF3582}" dt="2023-02-10T20:52:48.916" v="2"/>
              <pc2:cmMkLst xmlns:pc2="http://schemas.microsoft.com/office/powerpoint/2019/9/main/command">
                <pc:docMk/>
                <pc:sldMk cId="2638023067" sldId="303"/>
                <pc2:cmMk id="{B9A1A5EC-A38F-4D25-964A-6373F36602A5}"/>
              </pc2:cmMkLst>
            </pc226:cmChg>
            <pc226:cmChg xmlns:pc226="http://schemas.microsoft.com/office/powerpoint/2022/06/main/command" chg="del">
              <pc226:chgData name="Linda Lynch" userId="" providerId="" clId="Web-{2A881877-991C-41A0-B8EF-8054EEDF3582}" dt="2023-02-10T20:52:14.680" v="1"/>
              <pc2:cmMkLst xmlns:pc2="http://schemas.microsoft.com/office/powerpoint/2019/9/main/command">
                <pc:docMk/>
                <pc:sldMk cId="2638023067" sldId="303"/>
                <pc2:cmMk id="{2E2B0CF1-006E-4AF7-890D-EB814E7A2549}"/>
              </pc2:cmMkLst>
            </pc226:cmChg>
          </p:ext>
        </pc:extLst>
      </pc:sldChg>
      <pc:sldChg chg="delCm">
        <pc:chgData name="Linda Lynch" userId="" providerId="" clId="Web-{2A881877-991C-41A0-B8EF-8054EEDF3582}" dt="2023-02-10T20:52:57.666" v="4"/>
        <pc:sldMkLst>
          <pc:docMk/>
          <pc:sldMk cId="175969925" sldId="304"/>
        </pc:sldMkLst>
        <pc:extLst>
          <p:ext xmlns:p="http://schemas.openxmlformats.org/presentationml/2006/main" uri="{D6D511B9-2390-475A-947B-AFAB55BFBCF1}">
            <pc226:cmChg xmlns:pc226="http://schemas.microsoft.com/office/powerpoint/2022/06/main/command" chg="del">
              <pc226:chgData name="Linda Lynch" userId="" providerId="" clId="Web-{2A881877-991C-41A0-B8EF-8054EEDF3582}" dt="2023-02-10T20:52:57.666" v="4"/>
              <pc2:cmMkLst xmlns:pc2="http://schemas.microsoft.com/office/powerpoint/2019/9/main/command">
                <pc:docMk/>
                <pc:sldMk cId="175969925" sldId="304"/>
                <pc2:cmMk id="{9410C127-B44E-4EBD-B870-00B9EC812F08}"/>
              </pc2:cmMkLst>
            </pc226:cmChg>
            <pc226:cmChg xmlns:pc226="http://schemas.microsoft.com/office/powerpoint/2022/06/main/command" chg="del">
              <pc226:chgData name="Linda Lynch" userId="" providerId="" clId="Web-{2A881877-991C-41A0-B8EF-8054EEDF3582}" dt="2023-02-10T20:52:55.182" v="3"/>
              <pc2:cmMkLst xmlns:pc2="http://schemas.microsoft.com/office/powerpoint/2019/9/main/command">
                <pc:docMk/>
                <pc:sldMk cId="175969925" sldId="304"/>
                <pc2:cmMk id="{15AA1ACF-03C7-434A-BBFA-35FFCC034F7A}"/>
              </pc2:cmMkLst>
            </pc226:cmChg>
          </p:ext>
        </pc:extLst>
      </pc:sldChg>
      <pc:sldChg chg="modSp delCm">
        <pc:chgData name="Linda Lynch" userId="" providerId="" clId="Web-{2A881877-991C-41A0-B8EF-8054EEDF3582}" dt="2023-02-10T20:53:38.980" v="6"/>
        <pc:sldMkLst>
          <pc:docMk/>
          <pc:sldMk cId="1769644112" sldId="305"/>
        </pc:sldMkLst>
        <pc:spChg chg="mod">
          <ac:chgData name="Linda Lynch" userId="" providerId="" clId="Web-{2A881877-991C-41A0-B8EF-8054EEDF3582}" dt="2023-02-10T20:53:34.105" v="5" actId="1076"/>
          <ac:spMkLst>
            <pc:docMk/>
            <pc:sldMk cId="1769644112" sldId="305"/>
            <ac:spMk id="3" creationId="{FDBDC906-3A21-A290-8A67-7F1AD268B2D3}"/>
          </ac:spMkLst>
        </pc:spChg>
        <pc:extLst>
          <p:ext xmlns:p="http://schemas.openxmlformats.org/presentationml/2006/main" uri="{D6D511B9-2390-475A-947B-AFAB55BFBCF1}">
            <pc226:cmChg xmlns:pc226="http://schemas.microsoft.com/office/powerpoint/2022/06/main/command" chg="del">
              <pc226:chgData name="Linda Lynch" userId="" providerId="" clId="Web-{2A881877-991C-41A0-B8EF-8054EEDF3582}" dt="2023-02-10T20:53:38.980" v="6"/>
              <pc2:cmMkLst xmlns:pc2="http://schemas.microsoft.com/office/powerpoint/2019/9/main/command">
                <pc:docMk/>
                <pc:sldMk cId="1769644112" sldId="305"/>
                <pc2:cmMk id="{C81C02BE-1E4C-4CDD-A39A-E2948B9994F3}"/>
              </pc2:cmMkLst>
            </pc226:cmChg>
          </p:ext>
        </pc:extLst>
      </pc:sldChg>
      <pc:sldChg chg="addCm delCm modCm">
        <pc:chgData name="Linda Lynch" userId="" providerId="" clId="Web-{2A881877-991C-41A0-B8EF-8054EEDF3582}" dt="2023-02-10T21:17:01.216" v="16"/>
        <pc:sldMkLst>
          <pc:docMk/>
          <pc:sldMk cId="2892881825" sldId="306"/>
        </pc:sldMkLst>
        <pc:extLst>
          <p:ext xmlns:p="http://schemas.openxmlformats.org/presentationml/2006/main" uri="{D6D511B9-2390-475A-947B-AFAB55BFBCF1}">
            <pc226:cmChg xmlns:pc226="http://schemas.microsoft.com/office/powerpoint/2022/06/main/command" chg="del">
              <pc226:chgData name="Linda Lynch" userId="" providerId="" clId="Web-{2A881877-991C-41A0-B8EF-8054EEDF3582}" dt="2023-02-10T21:13:34.678" v="14"/>
              <pc2:cmMkLst xmlns:pc2="http://schemas.microsoft.com/office/powerpoint/2019/9/main/command">
                <pc:docMk/>
                <pc:sldMk cId="2892881825" sldId="306"/>
                <pc2:cmMk id="{01125482-B357-43E5-A8FE-0B87F3BC0402}"/>
              </pc2:cmMkLst>
            </pc226:cmChg>
            <pc226:cmChg xmlns:pc226="http://schemas.microsoft.com/office/powerpoint/2022/06/main/command" chg="add mod">
              <pc226:chgData name="Linda Lynch" userId="" providerId="" clId="Web-{2A881877-991C-41A0-B8EF-8054EEDF3582}" dt="2023-02-10T21:17:01.216" v="16"/>
              <pc2:cmMkLst xmlns:pc2="http://schemas.microsoft.com/office/powerpoint/2019/9/main/command">
                <pc:docMk/>
                <pc:sldMk cId="2892881825" sldId="306"/>
                <pc2:cmMk id="{4DFBA48D-7503-48F7-BD8C-C92784287BB5}"/>
              </pc2:cmMkLst>
            </pc226:cmChg>
            <pc226:cmChg xmlns:pc226="http://schemas.microsoft.com/office/powerpoint/2022/06/main/command" chg="del">
              <pc226:chgData name="Linda Lynch" userId="" providerId="" clId="Web-{2A881877-991C-41A0-B8EF-8054EEDF3582}" dt="2023-02-10T21:13:31.663" v="13"/>
              <pc2:cmMkLst xmlns:pc2="http://schemas.microsoft.com/office/powerpoint/2019/9/main/command">
                <pc:docMk/>
                <pc:sldMk cId="2892881825" sldId="306"/>
                <pc2:cmMk id="{31CE59A8-B67E-486F-9F0D-6A85F4843A3D}"/>
              </pc2:cmMkLst>
            </pc226:cmChg>
            <pc226:cmChg xmlns:pc226="http://schemas.microsoft.com/office/powerpoint/2022/06/main/command" chg="del">
              <pc226:chgData name="Linda Lynch" userId="" providerId="" clId="Web-{2A881877-991C-41A0-B8EF-8054EEDF3582}" dt="2023-02-10T21:13:20.928" v="12"/>
              <pc2:cmMkLst xmlns:pc2="http://schemas.microsoft.com/office/powerpoint/2019/9/main/command">
                <pc:docMk/>
                <pc:sldMk cId="2892881825" sldId="306"/>
                <pc2:cmMk id="{7A4188EA-65C6-47E1-8B9A-D019796068D7}"/>
              </pc2:cmMkLst>
            </pc226:cmChg>
          </p:ext>
        </pc:extLst>
      </pc:sldChg>
      <pc:sldChg chg="modSp addCm">
        <pc:chgData name="Linda Lynch" userId="" providerId="" clId="Web-{2A881877-991C-41A0-B8EF-8054EEDF3582}" dt="2023-02-10T21:03:22.722" v="11"/>
        <pc:sldMkLst>
          <pc:docMk/>
          <pc:sldMk cId="895317607" sldId="333"/>
        </pc:sldMkLst>
        <pc:graphicFrameChg chg="modGraphic">
          <ac:chgData name="Linda Lynch" userId="" providerId="" clId="Web-{2A881877-991C-41A0-B8EF-8054EEDF3582}" dt="2023-02-10T21:02:50.393" v="10" actId="20577"/>
          <ac:graphicFrameMkLst>
            <pc:docMk/>
            <pc:sldMk cId="895317607" sldId="333"/>
            <ac:graphicFrameMk id="8" creationId="{CBB9415E-4F66-D6F5-81E3-312A0E4782C2}"/>
          </ac:graphicFrameMkLst>
        </pc:graphicFrameChg>
        <pc:extLst>
          <p:ext xmlns:p="http://schemas.openxmlformats.org/presentationml/2006/main" uri="{D6D511B9-2390-475A-947B-AFAB55BFBCF1}">
            <pc226:cmChg xmlns:pc226="http://schemas.microsoft.com/office/powerpoint/2022/06/main/command" chg="add">
              <pc226:chgData name="Linda Lynch" userId="" providerId="" clId="Web-{2A881877-991C-41A0-B8EF-8054EEDF3582}" dt="2023-02-10T21:03:22.722" v="11"/>
              <pc2:cmMkLst xmlns:pc2="http://schemas.microsoft.com/office/powerpoint/2019/9/main/command">
                <pc:docMk/>
                <pc:sldMk cId="895317607" sldId="333"/>
                <pc2:cmMk id="{BEB25454-8D00-4DCB-91F5-811246F6D4F9}"/>
              </pc2:cmMkLst>
            </pc226:cmChg>
          </p:ext>
        </pc:extLst>
      </pc:sldChg>
    </pc:docChg>
  </pc:docChgLst>
  <pc:docChgLst>
    <pc:chgData name="Audrey Rudick" userId="YISsnLDE47FTkl+o5ImtgF5mqijRnHR+1jpxLE+x5Nk=" providerId="None" clId="Web-{C08A3B3B-89B8-4477-985C-C432CABE2662}"/>
    <pc:docChg chg="">
      <pc:chgData name="Audrey Rudick" userId="YISsnLDE47FTkl+o5ImtgF5mqijRnHR+1jpxLE+x5Nk=" providerId="None" clId="Web-{C08A3B3B-89B8-4477-985C-C432CABE2662}" dt="2023-02-15T22:09:08.782" v="3"/>
      <pc:docMkLst>
        <pc:docMk/>
      </pc:docMkLst>
      <pc:sldChg chg="delCm">
        <pc:chgData name="Audrey Rudick" userId="YISsnLDE47FTkl+o5ImtgF5mqijRnHR+1jpxLE+x5Nk=" providerId="None" clId="Web-{C08A3B3B-89B8-4477-985C-C432CABE2662}" dt="2023-02-15T22:08:47.312" v="0"/>
        <pc:sldMkLst>
          <pc:docMk/>
          <pc:sldMk cId="3819558143" sldId="302"/>
        </pc:sldMkLst>
        <pc:extLst>
          <p:ext xmlns:p="http://schemas.openxmlformats.org/presentationml/2006/main" uri="{D6D511B9-2390-475A-947B-AFAB55BFBCF1}">
            <pc226:cmChg xmlns:pc226="http://schemas.microsoft.com/office/powerpoint/2022/06/main/command" chg="del">
              <pc226:chgData name="Audrey Rudick" userId="YISsnLDE47FTkl+o5ImtgF5mqijRnHR+1jpxLE+x5Nk=" providerId="None" clId="Web-{C08A3B3B-89B8-4477-985C-C432CABE2662}" dt="2023-02-15T22:08:47.312" v="0"/>
              <pc2:cmMkLst xmlns:pc2="http://schemas.microsoft.com/office/powerpoint/2019/9/main/command">
                <pc:docMk/>
                <pc:sldMk cId="3819558143" sldId="302"/>
                <pc2:cmMk id="{C9BFDA4C-C741-48B0-A3F7-7211E2D92A18}"/>
              </pc2:cmMkLst>
            </pc226:cmChg>
          </p:ext>
        </pc:extLst>
      </pc:sldChg>
      <pc:sldChg chg="delCm">
        <pc:chgData name="Audrey Rudick" userId="YISsnLDE47FTkl+o5ImtgF5mqijRnHR+1jpxLE+x5Nk=" providerId="None" clId="Web-{C08A3B3B-89B8-4477-985C-C432CABE2662}" dt="2023-02-15T22:08:51.422" v="1"/>
        <pc:sldMkLst>
          <pc:docMk/>
          <pc:sldMk cId="2892881825" sldId="306"/>
        </pc:sldMkLst>
        <pc:extLst>
          <p:ext xmlns:p="http://schemas.openxmlformats.org/presentationml/2006/main" uri="{D6D511B9-2390-475A-947B-AFAB55BFBCF1}">
            <pc226:cmChg xmlns:pc226="http://schemas.microsoft.com/office/powerpoint/2022/06/main/command" chg="del">
              <pc226:chgData name="Audrey Rudick" userId="YISsnLDE47FTkl+o5ImtgF5mqijRnHR+1jpxLE+x5Nk=" providerId="None" clId="Web-{C08A3B3B-89B8-4477-985C-C432CABE2662}" dt="2023-02-15T22:08:51.422" v="1"/>
              <pc2:cmMkLst xmlns:pc2="http://schemas.microsoft.com/office/powerpoint/2019/9/main/command">
                <pc:docMk/>
                <pc:sldMk cId="2892881825" sldId="306"/>
                <pc2:cmMk id="{F4803841-59D4-4DC5-9DB1-86E3B2D25853}"/>
              </pc2:cmMkLst>
            </pc226:cmChg>
          </p:ext>
        </pc:extLst>
      </pc:sldChg>
      <pc:sldChg chg="delCm">
        <pc:chgData name="Audrey Rudick" userId="YISsnLDE47FTkl+o5ImtgF5mqijRnHR+1jpxLE+x5Nk=" providerId="None" clId="Web-{C08A3B3B-89B8-4477-985C-C432CABE2662}" dt="2023-02-15T22:09:08.782" v="3"/>
        <pc:sldMkLst>
          <pc:docMk/>
          <pc:sldMk cId="1058518935" sldId="334"/>
        </pc:sldMkLst>
        <pc:extLst>
          <p:ext xmlns:p="http://schemas.openxmlformats.org/presentationml/2006/main" uri="{D6D511B9-2390-475A-947B-AFAB55BFBCF1}">
            <pc226:cmChg xmlns:pc226="http://schemas.microsoft.com/office/powerpoint/2022/06/main/command" chg="del">
              <pc226:chgData name="Audrey Rudick" userId="YISsnLDE47FTkl+o5ImtgF5mqijRnHR+1jpxLE+x5Nk=" providerId="None" clId="Web-{C08A3B3B-89B8-4477-985C-C432CABE2662}" dt="2023-02-15T22:08:56.453" v="2"/>
              <pc2:cmMkLst xmlns:pc2="http://schemas.microsoft.com/office/powerpoint/2019/9/main/command">
                <pc:docMk/>
                <pc:sldMk cId="1058518935" sldId="334"/>
                <pc2:cmMk id="{14C3480B-AAB9-451B-8E34-7693D8BD0CC2}"/>
              </pc2:cmMkLst>
            </pc226:cmChg>
            <pc226:cmChg xmlns:pc226="http://schemas.microsoft.com/office/powerpoint/2022/06/main/command" chg="del">
              <pc226:chgData name="Audrey Rudick" userId="YISsnLDE47FTkl+o5ImtgF5mqijRnHR+1jpxLE+x5Nk=" providerId="None" clId="Web-{C08A3B3B-89B8-4477-985C-C432CABE2662}" dt="2023-02-15T22:09:08.782" v="3"/>
              <pc2:cmMkLst xmlns:pc2="http://schemas.microsoft.com/office/powerpoint/2019/9/main/command">
                <pc:docMk/>
                <pc:sldMk cId="1058518935" sldId="334"/>
                <pc2:cmMk id="{28460230-1687-43B9-843D-44DF505CFD17}"/>
              </pc2:cmMkLst>
            </pc226:cmChg>
          </p:ext>
        </pc:extLst>
      </pc:sldChg>
    </pc:docChg>
  </pc:docChgLst>
  <pc:docChgLst>
    <pc:chgData name="Miki Imura" userId="vDf0EnaozVYYf5VVzPITcqMCrNi8qEifLAnuu7cvCA8=" providerId="None" clId="Web-{D28BB353-FE24-4D2B-ADD6-917E2DEFC197}"/>
    <pc:docChg chg="modSld sldOrd">
      <pc:chgData name="Miki Imura" userId="vDf0EnaozVYYf5VVzPITcqMCrNi8qEifLAnuu7cvCA8=" providerId="None" clId="Web-{D28BB353-FE24-4D2B-ADD6-917E2DEFC197}" dt="2023-02-14T21:29:53.127" v="35" actId="1076"/>
      <pc:docMkLst>
        <pc:docMk/>
      </pc:docMkLst>
      <pc:sldChg chg="modSp">
        <pc:chgData name="Miki Imura" userId="vDf0EnaozVYYf5VVzPITcqMCrNi8qEifLAnuu7cvCA8=" providerId="None" clId="Web-{D28BB353-FE24-4D2B-ADD6-917E2DEFC197}" dt="2023-02-14T21:26:22.823" v="28" actId="20577"/>
        <pc:sldMkLst>
          <pc:docMk/>
          <pc:sldMk cId="1769644112" sldId="305"/>
        </pc:sldMkLst>
        <pc:spChg chg="mod">
          <ac:chgData name="Miki Imura" userId="vDf0EnaozVYYf5VVzPITcqMCrNi8qEifLAnuu7cvCA8=" providerId="None" clId="Web-{D28BB353-FE24-4D2B-ADD6-917E2DEFC197}" dt="2023-02-14T21:26:22.823" v="28" actId="20577"/>
          <ac:spMkLst>
            <pc:docMk/>
            <pc:sldMk cId="1769644112" sldId="305"/>
            <ac:spMk id="9" creationId="{D0E11C39-5114-CBA6-F29D-3ED718ECEE5C}"/>
          </ac:spMkLst>
        </pc:spChg>
      </pc:sldChg>
      <pc:sldChg chg="modSp">
        <pc:chgData name="Miki Imura" userId="vDf0EnaozVYYf5VVzPITcqMCrNi8qEifLAnuu7cvCA8=" providerId="None" clId="Web-{D28BB353-FE24-4D2B-ADD6-917E2DEFC197}" dt="2023-02-14T21:29:36.986" v="33" actId="20577"/>
        <pc:sldMkLst>
          <pc:docMk/>
          <pc:sldMk cId="2892881825" sldId="306"/>
        </pc:sldMkLst>
        <pc:spChg chg="mod">
          <ac:chgData name="Miki Imura" userId="vDf0EnaozVYYf5VVzPITcqMCrNi8qEifLAnuu7cvCA8=" providerId="None" clId="Web-{D28BB353-FE24-4D2B-ADD6-917E2DEFC197}" dt="2023-02-14T21:29:36.986" v="33" actId="20577"/>
          <ac:spMkLst>
            <pc:docMk/>
            <pc:sldMk cId="2892881825" sldId="306"/>
            <ac:spMk id="14" creationId="{2D2AEF7A-6504-7731-F13A-328712C8D12C}"/>
          </ac:spMkLst>
        </pc:spChg>
      </pc:sldChg>
      <pc:sldChg chg="ord">
        <pc:chgData name="Miki Imura" userId="vDf0EnaozVYYf5VVzPITcqMCrNi8qEifLAnuu7cvCA8=" providerId="None" clId="Web-{D28BB353-FE24-4D2B-ADD6-917E2DEFC197}" dt="2023-02-14T21:18:57.620" v="4"/>
        <pc:sldMkLst>
          <pc:docMk/>
          <pc:sldMk cId="393923241" sldId="324"/>
        </pc:sldMkLst>
      </pc:sldChg>
      <pc:sldChg chg="ord">
        <pc:chgData name="Miki Imura" userId="vDf0EnaozVYYf5VVzPITcqMCrNi8qEifLAnuu7cvCA8=" providerId="None" clId="Web-{D28BB353-FE24-4D2B-ADD6-917E2DEFC197}" dt="2023-02-14T21:18:22.556" v="3"/>
        <pc:sldMkLst>
          <pc:docMk/>
          <pc:sldMk cId="4281356138" sldId="330"/>
        </pc:sldMkLst>
      </pc:sldChg>
      <pc:sldChg chg="modSp">
        <pc:chgData name="Miki Imura" userId="vDf0EnaozVYYf5VVzPITcqMCrNi8qEifLAnuu7cvCA8=" providerId="None" clId="Web-{D28BB353-FE24-4D2B-ADD6-917E2DEFC197}" dt="2023-02-14T21:29:53.127" v="35" actId="1076"/>
        <pc:sldMkLst>
          <pc:docMk/>
          <pc:sldMk cId="895317607" sldId="333"/>
        </pc:sldMkLst>
        <pc:graphicFrameChg chg="mod">
          <ac:chgData name="Miki Imura" userId="vDf0EnaozVYYf5VVzPITcqMCrNi8qEifLAnuu7cvCA8=" providerId="None" clId="Web-{D28BB353-FE24-4D2B-ADD6-917E2DEFC197}" dt="2023-02-14T21:29:53.127" v="35" actId="1076"/>
          <ac:graphicFrameMkLst>
            <pc:docMk/>
            <pc:sldMk cId="895317607" sldId="333"/>
            <ac:graphicFrameMk id="8" creationId="{CBB9415E-4F66-D6F5-81E3-312A0E4782C2}"/>
          </ac:graphicFrameMkLst>
        </pc:graphicFrameChg>
      </pc:sldChg>
    </pc:docChg>
  </pc:docChgLst>
  <pc:docChgLst>
    <pc:chgData name="Linda Lynch" userId="kygCt8dTxmMqTthzQLrQBw2yjOJtDsOv2t+3+K8++mU=" providerId="None" clId="Web-{A9699F3E-E6B4-41C5-916F-6159E7690C64}"/>
    <pc:docChg chg="mod modSld">
      <pc:chgData name="Linda Lynch" userId="kygCt8dTxmMqTthzQLrQBw2yjOJtDsOv2t+3+K8++mU=" providerId="None" clId="Web-{A9699F3E-E6B4-41C5-916F-6159E7690C64}" dt="2023-02-07T21:14:39.968" v="82"/>
      <pc:docMkLst>
        <pc:docMk/>
      </pc:docMkLst>
      <pc:sldChg chg="modSp">
        <pc:chgData name="Linda Lynch" userId="kygCt8dTxmMqTthzQLrQBw2yjOJtDsOv2t+3+K8++mU=" providerId="None" clId="Web-{A9699F3E-E6B4-41C5-916F-6159E7690C64}" dt="2023-02-07T19:54:26.518" v="1" actId="20577"/>
        <pc:sldMkLst>
          <pc:docMk/>
          <pc:sldMk cId="2829609154" sldId="268"/>
        </pc:sldMkLst>
        <pc:spChg chg="mod">
          <ac:chgData name="Linda Lynch" userId="kygCt8dTxmMqTthzQLrQBw2yjOJtDsOv2t+3+K8++mU=" providerId="None" clId="Web-{A9699F3E-E6B4-41C5-916F-6159E7690C64}" dt="2023-02-07T19:54:26.518" v="1" actId="20577"/>
          <ac:spMkLst>
            <pc:docMk/>
            <pc:sldMk cId="2829609154" sldId="268"/>
            <ac:spMk id="10" creationId="{484D7C60-70D8-4A80-8DFD-C439EB437652}"/>
          </ac:spMkLst>
        </pc:spChg>
      </pc:sldChg>
      <pc:sldChg chg="modSp">
        <pc:chgData name="Linda Lynch" userId="kygCt8dTxmMqTthzQLrQBw2yjOJtDsOv2t+3+K8++mU=" providerId="None" clId="Web-{A9699F3E-E6B4-41C5-916F-6159E7690C64}" dt="2023-02-07T19:55:04.987" v="3" actId="20577"/>
        <pc:sldMkLst>
          <pc:docMk/>
          <pc:sldMk cId="347711131" sldId="287"/>
        </pc:sldMkLst>
        <pc:spChg chg="mod">
          <ac:chgData name="Linda Lynch" userId="kygCt8dTxmMqTthzQLrQBw2yjOJtDsOv2t+3+K8++mU=" providerId="None" clId="Web-{A9699F3E-E6B4-41C5-916F-6159E7690C64}" dt="2023-02-07T19:55:04.987" v="3" actId="20577"/>
          <ac:spMkLst>
            <pc:docMk/>
            <pc:sldMk cId="347711131" sldId="287"/>
            <ac:spMk id="3" creationId="{E4BA2875-6BCD-45CC-882A-F592726AF2B4}"/>
          </ac:spMkLst>
        </pc:spChg>
      </pc:sldChg>
      <pc:sldChg chg="addCm">
        <pc:chgData name="Linda Lynch" userId="kygCt8dTxmMqTthzQLrQBw2yjOJtDsOv2t+3+K8++mU=" providerId="None" clId="Web-{A9699F3E-E6B4-41C5-916F-6159E7690C64}" dt="2023-02-07T21:14:39.968" v="82"/>
        <pc:sldMkLst>
          <pc:docMk/>
          <pc:sldMk cId="2292522457" sldId="295"/>
        </pc:sldMkLst>
        <pc:extLst>
          <p:ext xmlns:p="http://schemas.openxmlformats.org/presentationml/2006/main" uri="{D6D511B9-2390-475A-947B-AFAB55BFBCF1}">
            <pc226:cmChg xmlns:pc226="http://schemas.microsoft.com/office/powerpoint/2022/06/main/command" chg="add">
              <pc226:chgData name="Linda Lynch" userId="kygCt8dTxmMqTthzQLrQBw2yjOJtDsOv2t+3+K8++mU=" providerId="None" clId="Web-{A9699F3E-E6B4-41C5-916F-6159E7690C64}" dt="2023-02-07T21:14:39.968" v="82"/>
              <pc2:cmMkLst xmlns:pc2="http://schemas.microsoft.com/office/powerpoint/2019/9/main/command">
                <pc:docMk/>
                <pc:sldMk cId="2292522457" sldId="295"/>
                <pc2:cmMk id="{F0E49AB9-7D85-45FC-9EB3-90C8816BF729}"/>
              </pc2:cmMkLst>
            </pc226:cmChg>
          </p:ext>
        </pc:extLst>
      </pc:sldChg>
      <pc:sldChg chg="modSp">
        <pc:chgData name="Linda Lynch" userId="kygCt8dTxmMqTthzQLrQBw2yjOJtDsOv2t+3+K8++mU=" providerId="None" clId="Web-{A9699F3E-E6B4-41C5-916F-6159E7690C64}" dt="2023-02-07T19:56:47.722" v="7" actId="1076"/>
        <pc:sldMkLst>
          <pc:docMk/>
          <pc:sldMk cId="999757818" sldId="297"/>
        </pc:sldMkLst>
        <pc:cxnChg chg="mod">
          <ac:chgData name="Linda Lynch" userId="kygCt8dTxmMqTthzQLrQBw2yjOJtDsOv2t+3+K8++mU=" providerId="None" clId="Web-{A9699F3E-E6B4-41C5-916F-6159E7690C64}" dt="2023-02-07T19:56:47.722" v="7" actId="1076"/>
          <ac:cxnSpMkLst>
            <pc:docMk/>
            <pc:sldMk cId="999757818" sldId="297"/>
            <ac:cxnSpMk id="12" creationId="{55A7785D-61D7-967A-B7A4-A6A929F71A09}"/>
          </ac:cxnSpMkLst>
        </pc:cxnChg>
      </pc:sldChg>
      <pc:sldChg chg="modCm">
        <pc:chgData name="Linda Lynch" userId="kygCt8dTxmMqTthzQLrQBw2yjOJtDsOv2t+3+K8++mU=" providerId="None" clId="Web-{A9699F3E-E6B4-41C5-916F-6159E7690C64}" dt="2023-02-07T20:59:26.715" v="75"/>
        <pc:sldMkLst>
          <pc:docMk/>
          <pc:sldMk cId="3649672634" sldId="298"/>
        </pc:sldMkLst>
        <pc:extLst>
          <p:ext xmlns:p="http://schemas.openxmlformats.org/presentationml/2006/main" uri="{D6D511B9-2390-475A-947B-AFAB55BFBCF1}">
            <pc226:cmChg xmlns:pc226="http://schemas.microsoft.com/office/powerpoint/2022/06/main/command" chg="">
              <pc226:chgData name="Linda Lynch" userId="kygCt8dTxmMqTthzQLrQBw2yjOJtDsOv2t+3+K8++mU=" providerId="None" clId="Web-{A9699F3E-E6B4-41C5-916F-6159E7690C64}" dt="2023-02-07T20:59:26.715" v="75"/>
              <pc2:cmMkLst xmlns:pc2="http://schemas.microsoft.com/office/powerpoint/2019/9/main/command">
                <pc:docMk/>
                <pc:sldMk cId="3649672634" sldId="298"/>
                <pc2:cmMk id="{FD71F439-930A-436C-A429-FA685B3FF542}"/>
              </pc2:cmMkLst>
              <pc226:cmRplyChg chg="add mod">
                <pc226:chgData name="Linda Lynch" userId="kygCt8dTxmMqTthzQLrQBw2yjOJtDsOv2t+3+K8++mU=" providerId="None" clId="Web-{A9699F3E-E6B4-41C5-916F-6159E7690C64}" dt="2023-02-07T20:53:52.136" v="66"/>
                <pc2:cmRplyMkLst xmlns:pc2="http://schemas.microsoft.com/office/powerpoint/2019/9/main/command">
                  <pc:docMk/>
                  <pc:sldMk cId="3649672634" sldId="298"/>
                  <pc2:cmMk id="{FD71F439-930A-436C-A429-FA685B3FF542}"/>
                  <pc2:cmRplyMk id="{767BB865-338D-407E-840D-F429BC939B69}"/>
                </pc2:cmRplyMkLst>
              </pc226:cmRplyChg>
              <pc226:cmRplyChg chg="add">
                <pc226:chgData name="Linda Lynch" userId="kygCt8dTxmMqTthzQLrQBw2yjOJtDsOv2t+3+K8++mU=" providerId="None" clId="Web-{A9699F3E-E6B4-41C5-916F-6159E7690C64}" dt="2023-02-07T20:59:26.715" v="75"/>
                <pc2:cmRplyMkLst xmlns:pc2="http://schemas.microsoft.com/office/powerpoint/2019/9/main/command">
                  <pc:docMk/>
                  <pc:sldMk cId="3649672634" sldId="298"/>
                  <pc2:cmMk id="{FD71F439-930A-436C-A429-FA685B3FF542}"/>
                  <pc2:cmRplyMk id="{43D336D0-B833-4820-9519-979BD8D7DAEC}"/>
                </pc2:cmRplyMkLst>
              </pc226:cmRplyChg>
            </pc226:cmChg>
          </p:ext>
        </pc:extLst>
      </pc:sldChg>
      <pc:sldChg chg="modCm">
        <pc:chgData name="Linda Lynch" userId="kygCt8dTxmMqTthzQLrQBw2yjOJtDsOv2t+3+K8++mU=" providerId="None" clId="Web-{A9699F3E-E6B4-41C5-916F-6159E7690C64}" dt="2023-02-07T20:58:58.918" v="74"/>
        <pc:sldMkLst>
          <pc:docMk/>
          <pc:sldMk cId="1291892778" sldId="299"/>
        </pc:sldMkLst>
        <pc:extLst>
          <p:ext xmlns:p="http://schemas.openxmlformats.org/presentationml/2006/main" uri="{D6D511B9-2390-475A-947B-AFAB55BFBCF1}">
            <pc226:cmChg xmlns:pc226="http://schemas.microsoft.com/office/powerpoint/2022/06/main/command" chg="">
              <pc226:chgData name="Linda Lynch" userId="kygCt8dTxmMqTthzQLrQBw2yjOJtDsOv2t+3+K8++mU=" providerId="None" clId="Web-{A9699F3E-E6B4-41C5-916F-6159E7690C64}" dt="2023-02-07T20:58:58.918" v="74"/>
              <pc2:cmMkLst xmlns:pc2="http://schemas.microsoft.com/office/powerpoint/2019/9/main/command">
                <pc:docMk/>
                <pc:sldMk cId="1291892778" sldId="299"/>
                <pc2:cmMk id="{6A5F63A4-2B58-4D15-B208-64E6A72564A1}"/>
              </pc2:cmMkLst>
              <pc226:cmRplyChg chg="add">
                <pc226:chgData name="Linda Lynch" userId="kygCt8dTxmMqTthzQLrQBw2yjOJtDsOv2t+3+K8++mU=" providerId="None" clId="Web-{A9699F3E-E6B4-41C5-916F-6159E7690C64}" dt="2023-02-07T20:58:58.918" v="74"/>
                <pc2:cmRplyMkLst xmlns:pc2="http://schemas.microsoft.com/office/powerpoint/2019/9/main/command">
                  <pc:docMk/>
                  <pc:sldMk cId="1291892778" sldId="299"/>
                  <pc2:cmMk id="{6A5F63A4-2B58-4D15-B208-64E6A72564A1}"/>
                  <pc2:cmRplyMk id="{EC595A62-B639-417A-93E1-D532334F03B2}"/>
                </pc2:cmRplyMkLst>
              </pc226:cmRplyChg>
              <pc226:cmRplyChg chg="add">
                <pc226:chgData name="Linda Lynch" userId="kygCt8dTxmMqTthzQLrQBw2yjOJtDsOv2t+3+K8++mU=" providerId="None" clId="Web-{A9699F3E-E6B4-41C5-916F-6159E7690C64}" dt="2023-02-07T20:53:25.543" v="65"/>
                <pc2:cmRplyMkLst xmlns:pc2="http://schemas.microsoft.com/office/powerpoint/2019/9/main/command">
                  <pc:docMk/>
                  <pc:sldMk cId="1291892778" sldId="299"/>
                  <pc2:cmMk id="{6A5F63A4-2B58-4D15-B208-64E6A72564A1}"/>
                  <pc2:cmRplyMk id="{9D02B187-3461-4D2D-8F5F-A9AED22C47F7}"/>
                </pc2:cmRplyMkLst>
              </pc226:cmRplyChg>
            </pc226:cmChg>
          </p:ext>
        </pc:extLst>
      </pc:sldChg>
      <pc:sldChg chg="modSp addCm">
        <pc:chgData name="Linda Lynch" userId="kygCt8dTxmMqTthzQLrQBw2yjOJtDsOv2t+3+K8++mU=" providerId="None" clId="Web-{A9699F3E-E6B4-41C5-916F-6159E7690C64}" dt="2023-02-07T20:57:43.809" v="73"/>
        <pc:sldMkLst>
          <pc:docMk/>
          <pc:sldMk cId="3819558143" sldId="302"/>
        </pc:sldMkLst>
        <pc:graphicFrameChg chg="modGraphic">
          <ac:chgData name="Linda Lynch" userId="kygCt8dTxmMqTthzQLrQBw2yjOJtDsOv2t+3+K8++mU=" providerId="None" clId="Web-{A9699F3E-E6B4-41C5-916F-6159E7690C64}" dt="2023-02-07T20:57:15.856" v="72" actId="20577"/>
          <ac:graphicFrameMkLst>
            <pc:docMk/>
            <pc:sldMk cId="3819558143" sldId="302"/>
            <ac:graphicFrameMk id="3" creationId="{ABF85B8D-5B36-46AE-A066-E479ADC271D6}"/>
          </ac:graphicFrameMkLst>
        </pc:graphicFrameChg>
        <pc:extLst>
          <p:ext xmlns:p="http://schemas.openxmlformats.org/presentationml/2006/main" uri="{D6D511B9-2390-475A-947B-AFAB55BFBCF1}">
            <pc226:cmChg xmlns:pc226="http://schemas.microsoft.com/office/powerpoint/2022/06/main/command" chg="add">
              <pc226:chgData name="Linda Lynch" userId="kygCt8dTxmMqTthzQLrQBw2yjOJtDsOv2t+3+K8++mU=" providerId="None" clId="Web-{A9699F3E-E6B4-41C5-916F-6159E7690C64}" dt="2023-02-07T20:57:43.809" v="73"/>
              <pc2:cmMkLst xmlns:pc2="http://schemas.microsoft.com/office/powerpoint/2019/9/main/command">
                <pc:docMk/>
                <pc:sldMk cId="3819558143" sldId="302"/>
                <pc2:cmMk id="{409FD6DC-02CB-41E3-95D7-EA4247EE5379}"/>
              </pc2:cmMkLst>
            </pc226:cmChg>
            <pc226:cmChg xmlns:pc226="http://schemas.microsoft.com/office/powerpoint/2022/06/main/command" chg="add">
              <pc226:chgData name="Linda Lynch" userId="kygCt8dTxmMqTthzQLrQBw2yjOJtDsOv2t+3+K8++mU=" providerId="None" clId="Web-{A9699F3E-E6B4-41C5-916F-6159E7690C64}" dt="2023-02-07T20:56:43.340" v="69"/>
              <pc2:cmMkLst xmlns:pc2="http://schemas.microsoft.com/office/powerpoint/2019/9/main/command">
                <pc:docMk/>
                <pc:sldMk cId="3819558143" sldId="302"/>
                <pc2:cmMk id="{7E1E76ED-852C-4046-87AD-F90A59624C80}"/>
              </pc2:cmMkLst>
            </pc226:cmChg>
          </p:ext>
        </pc:extLst>
      </pc:sldChg>
      <pc:sldChg chg="addCm modCm">
        <pc:chgData name="Linda Lynch" userId="kygCt8dTxmMqTthzQLrQBw2yjOJtDsOv2t+3+K8++mU=" providerId="None" clId="Web-{A9699F3E-E6B4-41C5-916F-6159E7690C64}" dt="2023-02-07T21:10:44.780" v="81"/>
        <pc:sldMkLst>
          <pc:docMk/>
          <pc:sldMk cId="2892881825" sldId="306"/>
        </pc:sldMkLst>
        <pc:extLst>
          <p:ext xmlns:p="http://schemas.openxmlformats.org/presentationml/2006/main" uri="{D6D511B9-2390-475A-947B-AFAB55BFBCF1}">
            <pc226:cmChg xmlns:pc226="http://schemas.microsoft.com/office/powerpoint/2022/06/main/command" chg="add mod">
              <pc226:chgData name="Linda Lynch" userId="kygCt8dTxmMqTthzQLrQBw2yjOJtDsOv2t+3+K8++mU=" providerId="None" clId="Web-{A9699F3E-E6B4-41C5-916F-6159E7690C64}" dt="2023-02-07T21:10:44.780" v="81"/>
              <pc2:cmMkLst xmlns:pc2="http://schemas.microsoft.com/office/powerpoint/2019/9/main/command">
                <pc:docMk/>
                <pc:sldMk cId="2892881825" sldId="306"/>
                <pc2:cmMk id="{F4803841-59D4-4DC5-9DB1-86E3B2D25853}"/>
              </pc2:cmMkLst>
            </pc226:cmChg>
            <pc226:cmChg xmlns:pc226="http://schemas.microsoft.com/office/powerpoint/2022/06/main/command" chg="">
              <pc226:chgData name="Linda Lynch" userId="kygCt8dTxmMqTthzQLrQBw2yjOJtDsOv2t+3+K8++mU=" providerId="None" clId="Web-{A9699F3E-E6B4-41C5-916F-6159E7690C64}" dt="2023-02-07T21:05:00.185" v="79"/>
              <pc2:cmMkLst xmlns:pc2="http://schemas.microsoft.com/office/powerpoint/2019/9/main/command">
                <pc:docMk/>
                <pc:sldMk cId="2892881825" sldId="306"/>
                <pc2:cmMk id="{01125482-B357-43E5-A8FE-0B87F3BC0402}"/>
              </pc2:cmMkLst>
              <pc226:cmRplyChg chg="add">
                <pc226:chgData name="Linda Lynch" userId="kygCt8dTxmMqTthzQLrQBw2yjOJtDsOv2t+3+K8++mU=" providerId="None" clId="Web-{A9699F3E-E6B4-41C5-916F-6159E7690C64}" dt="2023-02-07T21:05:00.185" v="79"/>
                <pc2:cmRplyMkLst xmlns:pc2="http://schemas.microsoft.com/office/powerpoint/2019/9/main/command">
                  <pc:docMk/>
                  <pc:sldMk cId="2892881825" sldId="306"/>
                  <pc2:cmMk id="{01125482-B357-43E5-A8FE-0B87F3BC0402}"/>
                  <pc2:cmRplyMk id="{F22F21F6-FA19-435D-B0B0-CB6331FE37BD}"/>
                </pc2:cmRplyMkLst>
              </pc226:cmRplyChg>
            </pc226:cmChg>
          </p:ext>
        </pc:extLst>
      </pc:sldChg>
      <pc:sldChg chg="delCm modCm">
        <pc:chgData name="Linda Lynch" userId="kygCt8dTxmMqTthzQLrQBw2yjOJtDsOv2t+3+K8++mU=" providerId="None" clId="Web-{A9699F3E-E6B4-41C5-916F-6159E7690C64}" dt="2023-02-07T21:00:34.497" v="78"/>
        <pc:sldMkLst>
          <pc:docMk/>
          <pc:sldMk cId="2873372547" sldId="308"/>
        </pc:sldMkLst>
        <pc:extLst>
          <p:ext xmlns:p="http://schemas.openxmlformats.org/presentationml/2006/main" uri="{D6D511B9-2390-475A-947B-AFAB55BFBCF1}">
            <pc226:cmChg xmlns:pc226="http://schemas.microsoft.com/office/powerpoint/2022/06/main/command" chg="">
              <pc226:chgData name="Linda Lynch" userId="kygCt8dTxmMqTthzQLrQBw2yjOJtDsOv2t+3+K8++mU=" providerId="None" clId="Web-{A9699F3E-E6B4-41C5-916F-6159E7690C64}" dt="2023-02-07T21:00:34.497" v="78"/>
              <pc2:cmMkLst xmlns:pc2="http://schemas.microsoft.com/office/powerpoint/2019/9/main/command">
                <pc:docMk/>
                <pc:sldMk cId="2873372547" sldId="308"/>
                <pc2:cmMk id="{FDF9D565-16E3-48A2-86D3-97003AA8D2F2}"/>
              </pc2:cmMkLst>
              <pc226:cmRplyChg chg="add mod">
                <pc226:chgData name="Linda Lynch" userId="kygCt8dTxmMqTthzQLrQBw2yjOJtDsOv2t+3+K8++mU=" providerId="None" clId="Web-{A9699F3E-E6B4-41C5-916F-6159E7690C64}" dt="2023-02-07T21:00:34.497" v="78"/>
                <pc2:cmRplyMkLst xmlns:pc2="http://schemas.microsoft.com/office/powerpoint/2019/9/main/command">
                  <pc:docMk/>
                  <pc:sldMk cId="2873372547" sldId="308"/>
                  <pc2:cmMk id="{FDF9D565-16E3-48A2-86D3-97003AA8D2F2}"/>
                  <pc2:cmRplyMk id="{4FD85B07-DC1F-49A8-B0EA-13A75FD4C05A}"/>
                </pc2:cmRplyMkLst>
              </pc226:cmRplyChg>
            </pc226:cmChg>
            <pc226:cmChg xmlns:pc226="http://schemas.microsoft.com/office/powerpoint/2022/06/main/command" chg="del">
              <pc226:chgData name="Linda Lynch" userId="kygCt8dTxmMqTthzQLrQBw2yjOJtDsOv2t+3+K8++mU=" providerId="None" clId="Web-{A9699F3E-E6B4-41C5-916F-6159E7690C64}" dt="2023-02-07T19:58:55.081" v="12"/>
              <pc2:cmMkLst xmlns:pc2="http://schemas.microsoft.com/office/powerpoint/2019/9/main/command">
                <pc:docMk/>
                <pc:sldMk cId="2873372547" sldId="308"/>
                <pc2:cmMk id="{68CA63A8-988A-4CF8-BE6E-FFDEAF6D44BD}"/>
              </pc2:cmMkLst>
            </pc226:cmChg>
          </p:ext>
        </pc:extLst>
      </pc:sldChg>
      <pc:sldChg chg="modCm">
        <pc:chgData name="Linda Lynch" userId="kygCt8dTxmMqTthzQLrQBw2yjOJtDsOv2t+3+K8++mU=" providerId="None" clId="Web-{A9699F3E-E6B4-41C5-916F-6159E7690C64}" dt="2023-02-07T21:00:10.919" v="77"/>
        <pc:sldMkLst>
          <pc:docMk/>
          <pc:sldMk cId="3649299530" sldId="315"/>
        </pc:sldMkLst>
        <pc:extLst>
          <p:ext xmlns:p="http://schemas.openxmlformats.org/presentationml/2006/main" uri="{D6D511B9-2390-475A-947B-AFAB55BFBCF1}">
            <pc226:cmChg xmlns:pc226="http://schemas.microsoft.com/office/powerpoint/2022/06/main/command" chg="mod">
              <pc226:chgData name="Linda Lynch" userId="kygCt8dTxmMqTthzQLrQBw2yjOJtDsOv2t+3+K8++mU=" providerId="None" clId="Web-{A9699F3E-E6B4-41C5-916F-6159E7690C64}" dt="2023-02-07T21:00:10.919" v="77"/>
              <pc2:cmMkLst xmlns:pc2="http://schemas.microsoft.com/office/powerpoint/2019/9/main/command">
                <pc:docMk/>
                <pc:sldMk cId="3649299530" sldId="315"/>
                <pc2:cmMk id="{B9E05C09-77B7-453E-9B41-15D2B540410E}"/>
              </pc2:cmMkLst>
              <pc226:cmRplyChg chg="add">
                <pc226:chgData name="Linda Lynch" userId="kygCt8dTxmMqTthzQLrQBw2yjOJtDsOv2t+3+K8++mU=" providerId="None" clId="Web-{A9699F3E-E6B4-41C5-916F-6159E7690C64}" dt="2023-02-07T21:00:10.919" v="77"/>
                <pc2:cmRplyMkLst xmlns:pc2="http://schemas.microsoft.com/office/powerpoint/2019/9/main/command">
                  <pc:docMk/>
                  <pc:sldMk cId="3649299530" sldId="315"/>
                  <pc2:cmMk id="{B9E05C09-77B7-453E-9B41-15D2B540410E}"/>
                  <pc2:cmRplyMk id="{F44AC90E-B100-40A7-A66A-09E9C182CEF5}"/>
                </pc2:cmRplyMkLst>
              </pc226:cmRplyChg>
              <pc226:cmRplyChg chg="add">
                <pc226:chgData name="Linda Lynch" userId="kygCt8dTxmMqTthzQLrQBw2yjOJtDsOv2t+3+K8++mU=" providerId="None" clId="Web-{A9699F3E-E6B4-41C5-916F-6159E7690C64}" dt="2023-02-07T20:54:44.465" v="68"/>
                <pc2:cmRplyMkLst xmlns:pc2="http://schemas.microsoft.com/office/powerpoint/2019/9/main/command">
                  <pc:docMk/>
                  <pc:sldMk cId="3649299530" sldId="315"/>
                  <pc2:cmMk id="{B9E05C09-77B7-453E-9B41-15D2B540410E}"/>
                  <pc2:cmRplyMk id="{6832287B-D67E-4A8E-80B3-DB50303B40FE}"/>
                </pc2:cmRplyMkLst>
              </pc226:cmRplyChg>
            </pc226:cmChg>
          </p:ext>
        </pc:extLst>
      </pc:sldChg>
      <pc:sldChg chg="addCm delCm modCm">
        <pc:chgData name="Linda Lynch" userId="kygCt8dTxmMqTthzQLrQBw2yjOJtDsOv2t+3+K8++mU=" providerId="None" clId="Web-{A9699F3E-E6B4-41C5-916F-6159E7690C64}" dt="2023-02-07T20:59:51.184" v="76"/>
        <pc:sldMkLst>
          <pc:docMk/>
          <pc:sldMk cId="2400930000" sldId="316"/>
        </pc:sldMkLst>
        <pc:extLst>
          <p:ext xmlns:p="http://schemas.openxmlformats.org/presentationml/2006/main" uri="{D6D511B9-2390-475A-947B-AFAB55BFBCF1}">
            <pc226:cmChg xmlns:pc226="http://schemas.microsoft.com/office/powerpoint/2022/06/main/command" chg="add mod">
              <pc226:chgData name="Linda Lynch" userId="kygCt8dTxmMqTthzQLrQBw2yjOJtDsOv2t+3+K8++mU=" providerId="None" clId="Web-{A9699F3E-E6B4-41C5-916F-6159E7690C64}" dt="2023-02-07T20:59:51.184" v="76"/>
              <pc2:cmMkLst xmlns:pc2="http://schemas.microsoft.com/office/powerpoint/2019/9/main/command">
                <pc:docMk/>
                <pc:sldMk cId="2400930000" sldId="316"/>
                <pc2:cmMk id="{425DC268-5426-4F00-B395-7FD468AD67EE}"/>
              </pc2:cmMkLst>
            </pc226:cmChg>
            <pc226:cmChg xmlns:pc226="http://schemas.microsoft.com/office/powerpoint/2022/06/main/command" chg="del">
              <pc226:chgData name="Linda Lynch" userId="kygCt8dTxmMqTthzQLrQBw2yjOJtDsOv2t+3+K8++mU=" providerId="None" clId="Web-{A9699F3E-E6B4-41C5-916F-6159E7690C64}" dt="2023-02-07T20:31:59.430" v="33"/>
              <pc2:cmMkLst xmlns:pc2="http://schemas.microsoft.com/office/powerpoint/2019/9/main/command">
                <pc:docMk/>
                <pc:sldMk cId="2400930000" sldId="316"/>
                <pc2:cmMk id="{E23508ED-EE78-4D8C-9535-32AC3A589B2B}"/>
              </pc2:cmMkLst>
            </pc226:cmChg>
          </p:ext>
        </pc:extLst>
      </pc:sldChg>
      <pc:sldChg chg="modSp">
        <pc:chgData name="Linda Lynch" userId="kygCt8dTxmMqTthzQLrQBw2yjOJtDsOv2t+3+K8++mU=" providerId="None" clId="Web-{A9699F3E-E6B4-41C5-916F-6159E7690C64}" dt="2023-02-07T19:57:23.300" v="11" actId="20577"/>
        <pc:sldMkLst>
          <pc:docMk/>
          <pc:sldMk cId="2949033983" sldId="322"/>
        </pc:sldMkLst>
        <pc:spChg chg="mod">
          <ac:chgData name="Linda Lynch" userId="kygCt8dTxmMqTthzQLrQBw2yjOJtDsOv2t+3+K8++mU=" providerId="None" clId="Web-{A9699F3E-E6B4-41C5-916F-6159E7690C64}" dt="2023-02-07T19:57:23.300" v="11" actId="20577"/>
          <ac:spMkLst>
            <pc:docMk/>
            <pc:sldMk cId="2949033983" sldId="322"/>
            <ac:spMk id="3" creationId="{6543D1E4-5195-F81A-575A-A8BD639503E5}"/>
          </ac:spMkLst>
        </pc:spChg>
      </pc:sldChg>
      <pc:sldChg chg="modSp addCm delCm">
        <pc:chgData name="Linda Lynch" userId="kygCt8dTxmMqTthzQLrQBw2yjOJtDsOv2t+3+K8++mU=" providerId="None" clId="Web-{A9699F3E-E6B4-41C5-916F-6159E7690C64}" dt="2023-02-07T20:21:31.428" v="23"/>
        <pc:sldMkLst>
          <pc:docMk/>
          <pc:sldMk cId="277142504" sldId="323"/>
        </pc:sldMkLst>
        <pc:spChg chg="mod">
          <ac:chgData name="Linda Lynch" userId="kygCt8dTxmMqTthzQLrQBw2yjOJtDsOv2t+3+K8++mU=" providerId="None" clId="Web-{A9699F3E-E6B4-41C5-916F-6159E7690C64}" dt="2023-02-07T20:18:42.662" v="17" actId="20577"/>
          <ac:spMkLst>
            <pc:docMk/>
            <pc:sldMk cId="277142504" sldId="323"/>
            <ac:spMk id="2" creationId="{46C828E5-3806-C299-1C95-CFF5BAD9CAA4}"/>
          </ac:spMkLst>
        </pc:spChg>
        <pc:spChg chg="mod">
          <ac:chgData name="Linda Lynch" userId="kygCt8dTxmMqTthzQLrQBw2yjOJtDsOv2t+3+K8++mU=" providerId="None" clId="Web-{A9699F3E-E6B4-41C5-916F-6159E7690C64}" dt="2023-02-07T20:21:16.569" v="22" actId="20577"/>
          <ac:spMkLst>
            <pc:docMk/>
            <pc:sldMk cId="277142504" sldId="323"/>
            <ac:spMk id="3" creationId="{E87F05F9-D6BE-6552-5DBF-ADACBF77BAFE}"/>
          </ac:spMkLst>
        </pc:spChg>
        <pc:extLst>
          <p:ext xmlns:p="http://schemas.openxmlformats.org/presentationml/2006/main" uri="{D6D511B9-2390-475A-947B-AFAB55BFBCF1}">
            <pc226:cmChg xmlns:pc226="http://schemas.microsoft.com/office/powerpoint/2022/06/main/command" chg="add">
              <pc226:chgData name="Linda Lynch" userId="kygCt8dTxmMqTthzQLrQBw2yjOJtDsOv2t+3+K8++mU=" providerId="None" clId="Web-{A9699F3E-E6B4-41C5-916F-6159E7690C64}" dt="2023-02-07T20:21:31.428" v="23"/>
              <pc2:cmMkLst xmlns:pc2="http://schemas.microsoft.com/office/powerpoint/2019/9/main/command">
                <pc:docMk/>
                <pc:sldMk cId="277142504" sldId="323"/>
                <pc2:cmMk id="{8EFC621A-F83A-4F62-8C0A-9DAABDCFF127}"/>
              </pc2:cmMkLst>
            </pc226:cmChg>
            <pc226:cmChg xmlns:pc226="http://schemas.microsoft.com/office/powerpoint/2022/06/main/command" chg="del">
              <pc226:chgData name="Linda Lynch" userId="kygCt8dTxmMqTthzQLrQBw2yjOJtDsOv2t+3+K8++mU=" providerId="None" clId="Web-{A9699F3E-E6B4-41C5-916F-6159E7690C64}" dt="2023-02-07T20:18:42.850" v="18"/>
              <pc2:cmMkLst xmlns:pc2="http://schemas.microsoft.com/office/powerpoint/2019/9/main/command">
                <pc:docMk/>
                <pc:sldMk cId="277142504" sldId="323"/>
                <pc2:cmMk id="{9208A08C-73DF-48A3-B1DA-E217ADA0BC70}"/>
              </pc2:cmMkLst>
            </pc226:cmChg>
          </p:ext>
        </pc:extLst>
      </pc:sldChg>
      <pc:sldChg chg="modSp addCm modCm">
        <pc:chgData name="Linda Lynch" userId="kygCt8dTxmMqTthzQLrQBw2yjOJtDsOv2t+3+K8++mU=" providerId="None" clId="Web-{A9699F3E-E6B4-41C5-916F-6159E7690C64}" dt="2023-02-07T20:37:43.884" v="37"/>
        <pc:sldMkLst>
          <pc:docMk/>
          <pc:sldMk cId="393923241" sldId="324"/>
        </pc:sldMkLst>
        <pc:graphicFrameChg chg="modGraphic">
          <ac:chgData name="Linda Lynch" userId="kygCt8dTxmMqTthzQLrQBw2yjOJtDsOv2t+3+K8++mU=" providerId="None" clId="Web-{A9699F3E-E6B4-41C5-916F-6159E7690C64}" dt="2023-02-07T20:35:41.258" v="36" actId="20577"/>
          <ac:graphicFrameMkLst>
            <pc:docMk/>
            <pc:sldMk cId="393923241" sldId="324"/>
            <ac:graphicFrameMk id="8" creationId="{CBB9415E-4F66-D6F5-81E3-312A0E4782C2}"/>
          </ac:graphicFrameMkLst>
        </pc:graphicFrameChg>
        <pc:extLst>
          <p:ext xmlns:p="http://schemas.openxmlformats.org/presentationml/2006/main" uri="{D6D511B9-2390-475A-947B-AFAB55BFBCF1}">
            <pc226:cmChg xmlns:pc226="http://schemas.microsoft.com/office/powerpoint/2022/06/main/command" chg="add mod">
              <pc226:chgData name="Linda Lynch" userId="kygCt8dTxmMqTthzQLrQBw2yjOJtDsOv2t+3+K8++mU=" providerId="None" clId="Web-{A9699F3E-E6B4-41C5-916F-6159E7690C64}" dt="2023-02-07T20:37:43.884" v="37"/>
              <pc2:cmMkLst xmlns:pc2="http://schemas.microsoft.com/office/powerpoint/2019/9/main/command">
                <pc:docMk/>
                <pc:sldMk cId="393923241" sldId="324"/>
                <pc2:cmMk id="{41A56C3B-3B45-4D31-9198-D86F0D048932}"/>
              </pc2:cmMkLst>
            </pc226:cmChg>
          </p:ext>
        </pc:extLst>
      </pc:sldChg>
      <pc:sldChg chg="modSp">
        <pc:chgData name="Linda Lynch" userId="kygCt8dTxmMqTthzQLrQBw2yjOJtDsOv2t+3+K8++mU=" providerId="None" clId="Web-{A9699F3E-E6B4-41C5-916F-6159E7690C64}" dt="2023-02-07T20:29:39.070" v="30" actId="20577"/>
        <pc:sldMkLst>
          <pc:docMk/>
          <pc:sldMk cId="217015811" sldId="326"/>
        </pc:sldMkLst>
        <pc:spChg chg="mod">
          <ac:chgData name="Linda Lynch" userId="kygCt8dTxmMqTthzQLrQBw2yjOJtDsOv2t+3+K8++mU=" providerId="None" clId="Web-{A9699F3E-E6B4-41C5-916F-6159E7690C64}" dt="2023-02-07T20:29:39.070" v="30" actId="20577"/>
          <ac:spMkLst>
            <pc:docMk/>
            <pc:sldMk cId="217015811" sldId="326"/>
            <ac:spMk id="10" creationId="{C2DEEE82-8C87-3182-B581-4105CB4A60DF}"/>
          </ac:spMkLst>
        </pc:spChg>
      </pc:sldChg>
      <pc:sldChg chg="modSp addCm modCm">
        <pc:chgData name="Linda Lynch" userId="kygCt8dTxmMqTthzQLrQBw2yjOJtDsOv2t+3+K8++mU=" providerId="None" clId="Web-{A9699F3E-E6B4-41C5-916F-6159E7690C64}" dt="2023-02-07T20:48:11.229" v="60" actId="20577"/>
        <pc:sldMkLst>
          <pc:docMk/>
          <pc:sldMk cId="331120792" sldId="328"/>
        </pc:sldMkLst>
        <pc:spChg chg="mod">
          <ac:chgData name="Linda Lynch" userId="kygCt8dTxmMqTthzQLrQBw2yjOJtDsOv2t+3+K8++mU=" providerId="None" clId="Web-{A9699F3E-E6B4-41C5-916F-6159E7690C64}" dt="2023-02-07T20:48:11.229" v="60" actId="20577"/>
          <ac:spMkLst>
            <pc:docMk/>
            <pc:sldMk cId="331120792" sldId="328"/>
            <ac:spMk id="10" creationId="{C2DEEE82-8C87-3182-B581-4105CB4A60DF}"/>
          </ac:spMkLst>
        </pc:spChg>
        <pc:extLst>
          <p:ext xmlns:p="http://schemas.openxmlformats.org/presentationml/2006/main" uri="{D6D511B9-2390-475A-947B-AFAB55BFBCF1}">
            <pc226:cmChg xmlns:pc226="http://schemas.microsoft.com/office/powerpoint/2022/06/main/command" chg="add">
              <pc226:chgData name="Linda Lynch" userId="kygCt8dTxmMqTthzQLrQBw2yjOJtDsOv2t+3+K8++mU=" providerId="None" clId="Web-{A9699F3E-E6B4-41C5-916F-6159E7690C64}" dt="2023-02-07T20:48:10.073" v="59"/>
              <pc2:cmMkLst xmlns:pc2="http://schemas.microsoft.com/office/powerpoint/2019/9/main/command">
                <pc:docMk/>
                <pc:sldMk cId="331120792" sldId="328"/>
                <pc2:cmMk id="{C134D033-E6B8-4BA9-BCC8-8C5CC277C656}"/>
              </pc2:cmMkLst>
            </pc226:cmChg>
            <pc226:cmChg xmlns:pc226="http://schemas.microsoft.com/office/powerpoint/2022/06/main/command" chg="mod">
              <pc226:chgData name="Linda Lynch" userId="kygCt8dTxmMqTthzQLrQBw2yjOJtDsOv2t+3+K8++mU=" providerId="None" clId="Web-{A9699F3E-E6B4-41C5-916F-6159E7690C64}" dt="2023-02-07T20:45:57.119" v="58"/>
              <pc2:cmMkLst xmlns:pc2="http://schemas.microsoft.com/office/powerpoint/2019/9/main/command">
                <pc:docMk/>
                <pc:sldMk cId="331120792" sldId="328"/>
                <pc2:cmMk id="{02BF6296-BB97-4A12-B439-94CCC2045F42}"/>
              </pc2:cmMkLst>
              <pc226:cmRplyChg chg="add">
                <pc226:chgData name="Linda Lynch" userId="kygCt8dTxmMqTthzQLrQBw2yjOJtDsOv2t+3+K8++mU=" providerId="None" clId="Web-{A9699F3E-E6B4-41C5-916F-6159E7690C64}" dt="2023-02-07T20:45:57.119" v="58"/>
                <pc2:cmRplyMkLst xmlns:pc2="http://schemas.microsoft.com/office/powerpoint/2019/9/main/command">
                  <pc:docMk/>
                  <pc:sldMk cId="331120792" sldId="328"/>
                  <pc2:cmMk id="{02BF6296-BB97-4A12-B439-94CCC2045F42}"/>
                  <pc2:cmRplyMk id="{DD9DE4B2-E3E4-4CAA-BAE1-06DFB8276C90}"/>
                </pc2:cmRplyMkLst>
              </pc226:cmRplyChg>
            </pc226:cmChg>
          </p:ext>
        </pc:extLst>
      </pc:sldChg>
      <pc:sldChg chg="modSp addCm">
        <pc:chgData name="Linda Lynch" userId="kygCt8dTxmMqTthzQLrQBw2yjOJtDsOv2t+3+K8++mU=" providerId="None" clId="Web-{A9699F3E-E6B4-41C5-916F-6159E7690C64}" dt="2023-02-07T20:41:15.509" v="50"/>
        <pc:sldMkLst>
          <pc:docMk/>
          <pc:sldMk cId="4281356138" sldId="330"/>
        </pc:sldMkLst>
        <pc:spChg chg="mod">
          <ac:chgData name="Linda Lynch" userId="kygCt8dTxmMqTthzQLrQBw2yjOJtDsOv2t+3+K8++mU=" providerId="None" clId="Web-{A9699F3E-E6B4-41C5-916F-6159E7690C64}" dt="2023-02-07T20:40:46.665" v="49" actId="20577"/>
          <ac:spMkLst>
            <pc:docMk/>
            <pc:sldMk cId="4281356138" sldId="330"/>
            <ac:spMk id="7" creationId="{EF3AF5BE-4A6A-4BD5-A243-B7E6C51C1B63}"/>
          </ac:spMkLst>
        </pc:spChg>
        <pc:extLst>
          <p:ext xmlns:p="http://schemas.openxmlformats.org/presentationml/2006/main" uri="{D6D511B9-2390-475A-947B-AFAB55BFBCF1}">
            <pc226:cmChg xmlns:pc226="http://schemas.microsoft.com/office/powerpoint/2022/06/main/command" chg="add">
              <pc226:chgData name="Linda Lynch" userId="kygCt8dTxmMqTthzQLrQBw2yjOJtDsOv2t+3+K8++mU=" providerId="None" clId="Web-{A9699F3E-E6B4-41C5-916F-6159E7690C64}" dt="2023-02-07T20:41:15.509" v="50"/>
              <pc2:cmMkLst xmlns:pc2="http://schemas.microsoft.com/office/powerpoint/2019/9/main/command">
                <pc:docMk/>
                <pc:sldMk cId="4281356138" sldId="330"/>
                <pc2:cmMk id="{34B1DCFC-D74B-4AAB-B05B-7447C70200C0}"/>
              </pc2:cmMkLst>
            </pc226:cmChg>
          </p:ext>
        </pc:extLst>
      </pc:sldChg>
    </pc:docChg>
  </pc:docChgLst>
  <pc:docChgLst>
    <pc:chgData name="Audrey Rudick" clId="Web-{216F18BC-1A6C-46FF-AB19-E5DC826F2F2B}"/>
    <pc:docChg chg="">
      <pc:chgData name="Audrey Rudick" userId="" providerId="" clId="Web-{216F18BC-1A6C-46FF-AB19-E5DC826F2F2B}" dt="2023-02-14T14:24:46.539" v="1"/>
      <pc:docMkLst>
        <pc:docMk/>
      </pc:docMkLst>
      <pc:sldChg chg="modCm">
        <pc:chgData name="Audrey Rudick" userId="" providerId="" clId="Web-{216F18BC-1A6C-46FF-AB19-E5DC826F2F2B}" dt="2023-02-14T14:24:46.539" v="1"/>
        <pc:sldMkLst>
          <pc:docMk/>
          <pc:sldMk cId="3819558143" sldId="302"/>
        </pc:sldMkLst>
        <pc:extLst>
          <p:ext xmlns:p="http://schemas.openxmlformats.org/presentationml/2006/main" uri="{D6D511B9-2390-475A-947B-AFAB55BFBCF1}">
            <pc226:cmChg xmlns:pc226="http://schemas.microsoft.com/office/powerpoint/2022/06/main/command" chg="mod">
              <pc226:chgData name="Audrey Rudick" userId="" providerId="" clId="Web-{216F18BC-1A6C-46FF-AB19-E5DC826F2F2B}" dt="2023-02-14T14:24:46.539" v="1"/>
              <pc2:cmMkLst xmlns:pc2="http://schemas.microsoft.com/office/powerpoint/2019/9/main/command">
                <pc:docMk/>
                <pc:sldMk cId="3819558143" sldId="302"/>
                <pc2:cmMk id="{C9BFDA4C-C741-48B0-A3F7-7211E2D92A18}"/>
              </pc2:cmMkLst>
            </pc226:cmChg>
          </p:ext>
        </pc:extLst>
      </pc:sldChg>
      <pc:sldChg chg="delCm">
        <pc:chgData name="Audrey Rudick" userId="" providerId="" clId="Web-{216F18BC-1A6C-46FF-AB19-E5DC826F2F2B}" dt="2023-02-14T14:20:15.921" v="0"/>
        <pc:sldMkLst>
          <pc:docMk/>
          <pc:sldMk cId="895317607" sldId="333"/>
        </pc:sldMkLst>
        <pc:extLst>
          <p:ext xmlns:p="http://schemas.openxmlformats.org/presentationml/2006/main" uri="{D6D511B9-2390-475A-947B-AFAB55BFBCF1}">
            <pc226:cmChg xmlns:pc226="http://schemas.microsoft.com/office/powerpoint/2022/06/main/command" chg="del">
              <pc226:chgData name="Audrey Rudick" userId="" providerId="" clId="Web-{216F18BC-1A6C-46FF-AB19-E5DC826F2F2B}" dt="2023-02-14T14:20:15.921" v="0"/>
              <pc2:cmMkLst xmlns:pc2="http://schemas.microsoft.com/office/powerpoint/2019/9/main/command">
                <pc:docMk/>
                <pc:sldMk cId="895317607" sldId="333"/>
                <pc2:cmMk id="{28460230-1687-43B9-843D-44DF505CFD17}"/>
              </pc2:cmMkLst>
            </pc226:cmChg>
          </p:ext>
        </pc:extLst>
      </pc:sldChg>
    </pc:docChg>
  </pc:docChgLst>
  <pc:docChgLst>
    <pc:chgData name="Miki Imura" userId="vDf0EnaozVYYf5VVzPITcqMCrNi8qEifLAnuu7cvCA8=" providerId="None" clId="Web-{5A57BA45-52C3-488F-B138-E1C2E0D20C91}"/>
    <pc:docChg chg="mod modSld">
      <pc:chgData name="Miki Imura" userId="vDf0EnaozVYYf5VVzPITcqMCrNi8qEifLAnuu7cvCA8=" providerId="None" clId="Web-{5A57BA45-52C3-488F-B138-E1C2E0D20C91}" dt="2023-02-08T18:21:43.883" v="96" actId="20577"/>
      <pc:docMkLst>
        <pc:docMk/>
      </pc:docMkLst>
      <pc:sldChg chg="modSp">
        <pc:chgData name="Miki Imura" userId="vDf0EnaozVYYf5VVzPITcqMCrNi8qEifLAnuu7cvCA8=" providerId="None" clId="Web-{5A57BA45-52C3-488F-B138-E1C2E0D20C91}" dt="2023-02-08T16:44:03.785" v="2" actId="20577"/>
        <pc:sldMkLst>
          <pc:docMk/>
          <pc:sldMk cId="2748560231" sldId="285"/>
        </pc:sldMkLst>
        <pc:spChg chg="mod">
          <ac:chgData name="Miki Imura" userId="vDf0EnaozVYYf5VVzPITcqMCrNi8qEifLAnuu7cvCA8=" providerId="None" clId="Web-{5A57BA45-52C3-488F-B138-E1C2E0D20C91}" dt="2023-02-08T16:44:03.785" v="2" actId="20577"/>
          <ac:spMkLst>
            <pc:docMk/>
            <pc:sldMk cId="2748560231" sldId="285"/>
            <ac:spMk id="7" creationId="{F0A031B4-BCBC-4F7E-B301-2B5978F73DB5}"/>
          </ac:spMkLst>
        </pc:spChg>
      </pc:sldChg>
      <pc:sldChg chg="addCm">
        <pc:chgData name="Miki Imura" userId="vDf0EnaozVYYf5VVzPITcqMCrNi8qEifLAnuu7cvCA8=" providerId="None" clId="Web-{5A57BA45-52C3-488F-B138-E1C2E0D20C91}" dt="2023-02-08T17:55:57.637" v="57"/>
        <pc:sldMkLst>
          <pc:docMk/>
          <pc:sldMk cId="4213578761" sldId="286"/>
        </pc:sldMkLst>
        <pc:extLst>
          <p:ext xmlns:p="http://schemas.openxmlformats.org/presentationml/2006/main" uri="{D6D511B9-2390-475A-947B-AFAB55BFBCF1}">
            <pc226:cmChg xmlns:pc226="http://schemas.microsoft.com/office/powerpoint/2022/06/main/command" chg="add">
              <pc226:chgData name="Miki Imura" userId="vDf0EnaozVYYf5VVzPITcqMCrNi8qEifLAnuu7cvCA8=" providerId="None" clId="Web-{5A57BA45-52C3-488F-B138-E1C2E0D20C91}" dt="2023-02-08T17:55:57.637" v="57"/>
              <pc2:cmMkLst xmlns:pc2="http://schemas.microsoft.com/office/powerpoint/2019/9/main/command">
                <pc:docMk/>
                <pc:sldMk cId="4213578761" sldId="286"/>
                <pc2:cmMk id="{93FB9A61-DB29-4D00-B7FB-9F33F8A4A0C2}"/>
              </pc2:cmMkLst>
            </pc226:cmChg>
          </p:ext>
        </pc:extLst>
      </pc:sldChg>
      <pc:sldChg chg="modSp">
        <pc:chgData name="Miki Imura" userId="vDf0EnaozVYYf5VVzPITcqMCrNi8qEifLAnuu7cvCA8=" providerId="None" clId="Web-{5A57BA45-52C3-488F-B138-E1C2E0D20C91}" dt="2023-02-08T16:42:50.800" v="0" actId="20577"/>
        <pc:sldMkLst>
          <pc:docMk/>
          <pc:sldMk cId="347711131" sldId="287"/>
        </pc:sldMkLst>
        <pc:spChg chg="mod">
          <ac:chgData name="Miki Imura" userId="vDf0EnaozVYYf5VVzPITcqMCrNi8qEifLAnuu7cvCA8=" providerId="None" clId="Web-{5A57BA45-52C3-488F-B138-E1C2E0D20C91}" dt="2023-02-08T16:42:50.800" v="0" actId="20577"/>
          <ac:spMkLst>
            <pc:docMk/>
            <pc:sldMk cId="347711131" sldId="287"/>
            <ac:spMk id="3" creationId="{E4BA2875-6BCD-45CC-882A-F592726AF2B4}"/>
          </ac:spMkLst>
        </pc:spChg>
      </pc:sldChg>
      <pc:sldChg chg="modSp modCm">
        <pc:chgData name="Miki Imura" userId="vDf0EnaozVYYf5VVzPITcqMCrNi8qEifLAnuu7cvCA8=" providerId="None" clId="Web-{5A57BA45-52C3-488F-B138-E1C2E0D20C91}" dt="2023-02-08T18:00:27.571" v="71" actId="20577"/>
        <pc:sldMkLst>
          <pc:docMk/>
          <pc:sldMk cId="2873372547" sldId="308"/>
        </pc:sldMkLst>
        <pc:spChg chg="mod">
          <ac:chgData name="Miki Imura" userId="vDf0EnaozVYYf5VVzPITcqMCrNi8qEifLAnuu7cvCA8=" providerId="None" clId="Web-{5A57BA45-52C3-488F-B138-E1C2E0D20C91}" dt="2023-02-08T17:34:39.636" v="8" actId="20577"/>
          <ac:spMkLst>
            <pc:docMk/>
            <pc:sldMk cId="2873372547" sldId="308"/>
            <ac:spMk id="2" creationId="{036818C5-17A6-4952-874F-B180C40927FF}"/>
          </ac:spMkLst>
        </pc:spChg>
        <pc:spChg chg="mod">
          <ac:chgData name="Miki Imura" userId="vDf0EnaozVYYf5VVzPITcqMCrNi8qEifLAnuu7cvCA8=" providerId="None" clId="Web-{5A57BA45-52C3-488F-B138-E1C2E0D20C91}" dt="2023-02-08T18:00:27.571" v="71" actId="20577"/>
          <ac:spMkLst>
            <pc:docMk/>
            <pc:sldMk cId="2873372547" sldId="308"/>
            <ac:spMk id="7" creationId="{F0A031B4-BCBC-4F7E-B301-2B5978F73DB5}"/>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5A57BA45-52C3-488F-B138-E1C2E0D20C91}" dt="2023-02-08T18:00:22.680" v="67" actId="20577"/>
              <pc2:cmMkLst xmlns:pc2="http://schemas.microsoft.com/office/powerpoint/2019/9/main/command">
                <pc:docMk/>
                <pc:sldMk cId="2873372547" sldId="308"/>
                <pc2:cmMk id="{FDF9D565-16E3-48A2-86D3-97003AA8D2F2}"/>
              </pc2:cmMkLst>
              <pc226:cmRplyChg chg="add">
                <pc226:chgData name="Miki Imura" userId="vDf0EnaozVYYf5VVzPITcqMCrNi8qEifLAnuu7cvCA8=" providerId="None" clId="Web-{5A57BA45-52C3-488F-B138-E1C2E0D20C91}" dt="2023-02-08T18:00:04.337" v="66"/>
                <pc2:cmRplyMkLst xmlns:pc2="http://schemas.microsoft.com/office/powerpoint/2019/9/main/command">
                  <pc:docMk/>
                  <pc:sldMk cId="2873372547" sldId="308"/>
                  <pc2:cmMk id="{FDF9D565-16E3-48A2-86D3-97003AA8D2F2}"/>
                  <pc2:cmRplyMk id="{8F30634B-C8D7-45E9-AF24-B92E71527301}"/>
                </pc2:cmRplyMkLst>
              </pc226:cmRplyChg>
            </pc226:cmChg>
          </p:ext>
        </pc:extLst>
      </pc:sldChg>
      <pc:sldChg chg="modSp modCm">
        <pc:chgData name="Miki Imura" userId="vDf0EnaozVYYf5VVzPITcqMCrNi8qEifLAnuu7cvCA8=" providerId="None" clId="Web-{5A57BA45-52C3-488F-B138-E1C2E0D20C91}" dt="2023-02-08T17:45:06.582" v="55" actId="1076"/>
        <pc:sldMkLst>
          <pc:docMk/>
          <pc:sldMk cId="653211432" sldId="311"/>
        </pc:sldMkLst>
        <pc:spChg chg="mod">
          <ac:chgData name="Miki Imura" userId="vDf0EnaozVYYf5VVzPITcqMCrNi8qEifLAnuu7cvCA8=" providerId="None" clId="Web-{5A57BA45-52C3-488F-B138-E1C2E0D20C91}" dt="2023-02-08T17:44:39.692" v="51" actId="20577"/>
          <ac:spMkLst>
            <pc:docMk/>
            <pc:sldMk cId="653211432" sldId="311"/>
            <ac:spMk id="2" creationId="{D37434FD-104B-3A49-1B2F-FDCD39E23DB7}"/>
          </ac:spMkLst>
        </pc:spChg>
        <pc:spChg chg="mod">
          <ac:chgData name="Miki Imura" userId="vDf0EnaozVYYf5VVzPITcqMCrNi8qEifLAnuu7cvCA8=" providerId="None" clId="Web-{5A57BA45-52C3-488F-B138-E1C2E0D20C91}" dt="2023-02-08T17:45:06.582" v="55" actId="1076"/>
          <ac:spMkLst>
            <pc:docMk/>
            <pc:sldMk cId="653211432" sldId="311"/>
            <ac:spMk id="3" creationId="{FDBDC906-3A21-A290-8A67-7F1AD268B2D3}"/>
          </ac:spMkLst>
        </pc:sp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5A57BA45-52C3-488F-B138-E1C2E0D20C91}" dt="2023-02-08T17:44:54.035" v="53"/>
              <pc2:cmMkLst xmlns:pc2="http://schemas.microsoft.com/office/powerpoint/2019/9/main/command">
                <pc:docMk/>
                <pc:sldMk cId="653211432" sldId="311"/>
                <pc2:cmMk id="{19A8492C-B49F-4070-BF85-87AA2EB07632}"/>
              </pc2:cmMkLst>
              <pc226:cmRplyChg chg="add">
                <pc226:chgData name="Miki Imura" userId="vDf0EnaozVYYf5VVzPITcqMCrNi8qEifLAnuu7cvCA8=" providerId="None" clId="Web-{5A57BA45-52C3-488F-B138-E1C2E0D20C91}" dt="2023-02-08T17:44:54.035" v="53"/>
                <pc2:cmRplyMkLst xmlns:pc2="http://schemas.microsoft.com/office/powerpoint/2019/9/main/command">
                  <pc:docMk/>
                  <pc:sldMk cId="653211432" sldId="311"/>
                  <pc2:cmMk id="{19A8492C-B49F-4070-BF85-87AA2EB07632}"/>
                  <pc2:cmRplyMk id="{BDD80731-9657-4BB3-AE97-CC5FC8AC6C93}"/>
                </pc2:cmRplyMkLst>
              </pc226:cmRplyChg>
            </pc226:cmChg>
          </p:ext>
        </pc:extLst>
      </pc:sldChg>
      <pc:sldChg chg="modSp">
        <pc:chgData name="Miki Imura" userId="vDf0EnaozVYYf5VVzPITcqMCrNi8qEifLAnuu7cvCA8=" providerId="None" clId="Web-{5A57BA45-52C3-488F-B138-E1C2E0D20C91}" dt="2023-02-08T17:53:36.638" v="56" actId="20577"/>
        <pc:sldMkLst>
          <pc:docMk/>
          <pc:sldMk cId="2589683377" sldId="312"/>
        </pc:sldMkLst>
        <pc:spChg chg="mod">
          <ac:chgData name="Miki Imura" userId="vDf0EnaozVYYf5VVzPITcqMCrNi8qEifLAnuu7cvCA8=" providerId="None" clId="Web-{5A57BA45-52C3-488F-B138-E1C2E0D20C91}" dt="2023-02-08T17:53:36.638" v="56" actId="20577"/>
          <ac:spMkLst>
            <pc:docMk/>
            <pc:sldMk cId="2589683377" sldId="312"/>
            <ac:spMk id="3" creationId="{FDBDC906-3A21-A290-8A67-7F1AD268B2D3}"/>
          </ac:spMkLst>
        </pc:spChg>
      </pc:sldChg>
      <pc:sldChg chg="delSp modSp modCm">
        <pc:chgData name="Miki Imura" userId="vDf0EnaozVYYf5VVzPITcqMCrNi8qEifLAnuu7cvCA8=" providerId="None" clId="Web-{5A57BA45-52C3-488F-B138-E1C2E0D20C91}" dt="2023-02-08T18:20:04.681" v="86"/>
        <pc:sldMkLst>
          <pc:docMk/>
          <pc:sldMk cId="3649299530" sldId="315"/>
        </pc:sldMkLst>
        <pc:spChg chg="mod">
          <ac:chgData name="Miki Imura" userId="vDf0EnaozVYYf5VVzPITcqMCrNi8qEifLAnuu7cvCA8=" providerId="None" clId="Web-{5A57BA45-52C3-488F-B138-E1C2E0D20C91}" dt="2023-02-08T17:58:18.463" v="61" actId="20577"/>
          <ac:spMkLst>
            <pc:docMk/>
            <pc:sldMk cId="3649299530" sldId="315"/>
            <ac:spMk id="2" creationId="{036818C5-17A6-4952-874F-B180C40927FF}"/>
          </ac:spMkLst>
        </pc:spChg>
        <pc:spChg chg="mod">
          <ac:chgData name="Miki Imura" userId="vDf0EnaozVYYf5VVzPITcqMCrNi8qEifLAnuu7cvCA8=" providerId="None" clId="Web-{5A57BA45-52C3-488F-B138-E1C2E0D20C91}" dt="2023-02-08T18:01:12.445" v="84" actId="20577"/>
          <ac:spMkLst>
            <pc:docMk/>
            <pc:sldMk cId="3649299530" sldId="315"/>
            <ac:spMk id="7" creationId="{F0A031B4-BCBC-4F7E-B301-2B5978F73DB5}"/>
          </ac:spMkLst>
        </pc:spChg>
        <pc:spChg chg="del mod">
          <ac:chgData name="Miki Imura" userId="vDf0EnaozVYYf5VVzPITcqMCrNi8qEifLAnuu7cvCA8=" providerId="None" clId="Web-{5A57BA45-52C3-488F-B138-E1C2E0D20C91}" dt="2023-02-08T17:58:38.119" v="63"/>
          <ac:spMkLst>
            <pc:docMk/>
            <pc:sldMk cId="3649299530" sldId="315"/>
            <ac:spMk id="12" creationId="{7762C6E2-6E57-0400-BFBC-3F7CBC639771}"/>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5A57BA45-52C3-488F-B138-E1C2E0D20C91}" dt="2023-02-08T18:01:37.773" v="85"/>
              <pc2:cmMkLst xmlns:pc2="http://schemas.microsoft.com/office/powerpoint/2019/9/main/command">
                <pc:docMk/>
                <pc:sldMk cId="3649299530" sldId="315"/>
                <pc2:cmMk id="{B9E05C09-77B7-453E-9B41-15D2B540410E}"/>
              </pc2:cmMkLst>
              <pc226:cmRplyChg chg="add">
                <pc226:chgData name="Miki Imura" userId="vDf0EnaozVYYf5VVzPITcqMCrNi8qEifLAnuu7cvCA8=" providerId="None" clId="Web-{5A57BA45-52C3-488F-B138-E1C2E0D20C91}" dt="2023-02-08T18:01:37.773" v="85"/>
                <pc2:cmRplyMkLst xmlns:pc2="http://schemas.microsoft.com/office/powerpoint/2019/9/main/command">
                  <pc:docMk/>
                  <pc:sldMk cId="3649299530" sldId="315"/>
                  <pc2:cmMk id="{B9E05C09-77B7-453E-9B41-15D2B540410E}"/>
                  <pc2:cmRplyMk id="{D9374DF3-846D-40B2-ACCD-D6C213815745}"/>
                </pc2:cmRplyMkLst>
              </pc226:cmRplyChg>
            </pc226:cmChg>
            <pc226:cmChg xmlns:pc226="http://schemas.microsoft.com/office/powerpoint/2022/06/main/command" chg="">
              <pc226:chgData name="Miki Imura" userId="vDf0EnaozVYYf5VVzPITcqMCrNi8qEifLAnuu7cvCA8=" providerId="None" clId="Web-{5A57BA45-52C3-488F-B138-E1C2E0D20C91}" dt="2023-02-08T18:20:04.681" v="86"/>
              <pc2:cmMkLst xmlns:pc2="http://schemas.microsoft.com/office/powerpoint/2019/9/main/command">
                <pc:docMk/>
                <pc:sldMk cId="3649299530" sldId="315"/>
                <pc2:cmMk id="{C01E1629-F311-4B97-ACA8-0C086F364DCE}"/>
              </pc2:cmMkLst>
              <pc226:cmRplyChg chg="add">
                <pc226:chgData name="Miki Imura" userId="vDf0EnaozVYYf5VVzPITcqMCrNi8qEifLAnuu7cvCA8=" providerId="None" clId="Web-{5A57BA45-52C3-488F-B138-E1C2E0D20C91}" dt="2023-02-08T18:20:04.681" v="86"/>
                <pc2:cmRplyMkLst xmlns:pc2="http://schemas.microsoft.com/office/powerpoint/2019/9/main/command">
                  <pc:docMk/>
                  <pc:sldMk cId="3649299530" sldId="315"/>
                  <pc2:cmMk id="{C01E1629-F311-4B97-ACA8-0C086F364DCE}"/>
                  <pc2:cmRplyMk id="{3AC0F083-8690-463D-A5C2-3A7A2F1FB511}"/>
                </pc2:cmRplyMkLst>
              </pc226:cmRplyChg>
            </pc226:cmChg>
          </p:ext>
        </pc:extLst>
      </pc:sldChg>
      <pc:sldChg chg="delSp modSp modCm">
        <pc:chgData name="Miki Imura" userId="vDf0EnaozVYYf5VVzPITcqMCrNi8qEifLAnuu7cvCA8=" providerId="None" clId="Web-{5A57BA45-52C3-488F-B138-E1C2E0D20C91}" dt="2023-02-08T18:21:22.821" v="92" actId="20577"/>
        <pc:sldMkLst>
          <pc:docMk/>
          <pc:sldMk cId="2400930000" sldId="316"/>
        </pc:sldMkLst>
        <pc:spChg chg="mod">
          <ac:chgData name="Miki Imura" userId="vDf0EnaozVYYf5VVzPITcqMCrNi8qEifLAnuu7cvCA8=" providerId="None" clId="Web-{5A57BA45-52C3-488F-B138-E1C2E0D20C91}" dt="2023-02-08T18:01:00.930" v="82" actId="20577"/>
          <ac:spMkLst>
            <pc:docMk/>
            <pc:sldMk cId="2400930000" sldId="316"/>
            <ac:spMk id="2" creationId="{036818C5-17A6-4952-874F-B180C40927FF}"/>
          </ac:spMkLst>
        </pc:spChg>
        <pc:spChg chg="mod">
          <ac:chgData name="Miki Imura" userId="vDf0EnaozVYYf5VVzPITcqMCrNi8qEifLAnuu7cvCA8=" providerId="None" clId="Web-{5A57BA45-52C3-488F-B138-E1C2E0D20C91}" dt="2023-02-08T18:21:10.556" v="91" actId="20577"/>
          <ac:spMkLst>
            <pc:docMk/>
            <pc:sldMk cId="2400930000" sldId="316"/>
            <ac:spMk id="7" creationId="{F0A031B4-BCBC-4F7E-B301-2B5978F73DB5}"/>
          </ac:spMkLst>
        </pc:spChg>
        <pc:spChg chg="mod">
          <ac:chgData name="Miki Imura" userId="vDf0EnaozVYYf5VVzPITcqMCrNi8qEifLAnuu7cvCA8=" providerId="None" clId="Web-{5A57BA45-52C3-488F-B138-E1C2E0D20C91}" dt="2023-02-08T18:21:22.821" v="92" actId="20577"/>
          <ac:spMkLst>
            <pc:docMk/>
            <pc:sldMk cId="2400930000" sldId="316"/>
            <ac:spMk id="8" creationId="{3BEBB9EA-E746-04A4-E70C-356B9EB2113F}"/>
          </ac:spMkLst>
        </pc:spChg>
        <pc:spChg chg="del mod">
          <ac:chgData name="Miki Imura" userId="vDf0EnaozVYYf5VVzPITcqMCrNi8qEifLAnuu7cvCA8=" providerId="None" clId="Web-{5A57BA45-52C3-488F-B138-E1C2E0D20C91}" dt="2023-02-08T18:00:55.727" v="81"/>
          <ac:spMkLst>
            <pc:docMk/>
            <pc:sldMk cId="2400930000" sldId="316"/>
            <ac:spMk id="12" creationId="{7762C6E2-6E57-0400-BFBC-3F7CBC639771}"/>
          </ac:spMkLst>
        </pc:sp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5A57BA45-52C3-488F-B138-E1C2E0D20C91}" dt="2023-02-08T18:20:54.868" v="89"/>
              <pc2:cmMkLst xmlns:pc2="http://schemas.microsoft.com/office/powerpoint/2019/9/main/command">
                <pc:docMk/>
                <pc:sldMk cId="2400930000" sldId="316"/>
                <pc2:cmMk id="{425DC268-5426-4F00-B395-7FD468AD67EE}"/>
              </pc2:cmMkLst>
              <pc226:cmRplyChg chg="add">
                <pc226:chgData name="Miki Imura" userId="vDf0EnaozVYYf5VVzPITcqMCrNi8qEifLAnuu7cvCA8=" providerId="None" clId="Web-{5A57BA45-52C3-488F-B138-E1C2E0D20C91}" dt="2023-02-08T18:20:54.868" v="89"/>
                <pc2:cmRplyMkLst xmlns:pc2="http://schemas.microsoft.com/office/powerpoint/2019/9/main/command">
                  <pc:docMk/>
                  <pc:sldMk cId="2400930000" sldId="316"/>
                  <pc2:cmMk id="{425DC268-5426-4F00-B395-7FD468AD67EE}"/>
                  <pc2:cmRplyMk id="{1C6D3961-FD79-433C-B406-594A681863A1}"/>
                </pc2:cmRplyMkLst>
              </pc226:cmRplyChg>
            </pc226:cmChg>
            <pc226:cmChg xmlns:pc226="http://schemas.microsoft.com/office/powerpoint/2022/06/main/command" chg="">
              <pc226:chgData name="Miki Imura" userId="vDf0EnaozVYYf5VVzPITcqMCrNi8qEifLAnuu7cvCA8=" providerId="None" clId="Web-{5A57BA45-52C3-488F-B138-E1C2E0D20C91}" dt="2023-02-08T18:20:45.072" v="88"/>
              <pc2:cmMkLst xmlns:pc2="http://schemas.microsoft.com/office/powerpoint/2019/9/main/command">
                <pc:docMk/>
                <pc:sldMk cId="2400930000" sldId="316"/>
                <pc2:cmMk id="{01B1E56B-9279-4FF9-B2EF-09FCDB527A5F}"/>
              </pc2:cmMkLst>
              <pc226:cmRplyChg chg="add">
                <pc226:chgData name="Miki Imura" userId="vDf0EnaozVYYf5VVzPITcqMCrNi8qEifLAnuu7cvCA8=" providerId="None" clId="Web-{5A57BA45-52C3-488F-B138-E1C2E0D20C91}" dt="2023-02-08T18:20:45.072" v="88"/>
                <pc2:cmRplyMkLst xmlns:pc2="http://schemas.microsoft.com/office/powerpoint/2019/9/main/command">
                  <pc:docMk/>
                  <pc:sldMk cId="2400930000" sldId="316"/>
                  <pc2:cmMk id="{01B1E56B-9279-4FF9-B2EF-09FCDB527A5F}"/>
                  <pc2:cmRplyMk id="{B46664CD-32B2-4286-9AAA-02788D022AE5}"/>
                </pc2:cmRplyMkLst>
              </pc226:cmRplyChg>
            </pc226:cmChg>
            <pc226:cmChg xmlns:pc226="http://schemas.microsoft.com/office/powerpoint/2022/06/main/command" chg="">
              <pc226:chgData name="Miki Imura" userId="vDf0EnaozVYYf5VVzPITcqMCrNi8qEifLAnuu7cvCA8=" providerId="None" clId="Web-{5A57BA45-52C3-488F-B138-E1C2E0D20C91}" dt="2023-02-08T18:20:37.603" v="87"/>
              <pc2:cmMkLst xmlns:pc2="http://schemas.microsoft.com/office/powerpoint/2019/9/main/command">
                <pc:docMk/>
                <pc:sldMk cId="2400930000" sldId="316"/>
                <pc2:cmMk id="{72787174-8EFB-498F-A7CA-21CD9382CD1A}"/>
              </pc2:cmMkLst>
              <pc226:cmRplyChg chg="add">
                <pc226:chgData name="Miki Imura" userId="vDf0EnaozVYYf5VVzPITcqMCrNi8qEifLAnuu7cvCA8=" providerId="None" clId="Web-{5A57BA45-52C3-488F-B138-E1C2E0D20C91}" dt="2023-02-08T18:20:37.603" v="87"/>
                <pc2:cmRplyMkLst xmlns:pc2="http://schemas.microsoft.com/office/powerpoint/2019/9/main/command">
                  <pc:docMk/>
                  <pc:sldMk cId="2400930000" sldId="316"/>
                  <pc2:cmMk id="{72787174-8EFB-498F-A7CA-21CD9382CD1A}"/>
                  <pc2:cmRplyMk id="{E0DCE5EF-8AEE-4459-9809-9C087D437289}"/>
                </pc2:cmRplyMkLst>
              </pc226:cmRplyChg>
            </pc226:cmChg>
          </p:ext>
        </pc:extLst>
      </pc:sldChg>
      <pc:sldChg chg="modSp">
        <pc:chgData name="Miki Imura" userId="vDf0EnaozVYYf5VVzPITcqMCrNi8qEifLAnuu7cvCA8=" providerId="None" clId="Web-{5A57BA45-52C3-488F-B138-E1C2E0D20C91}" dt="2023-02-08T17:33:47.856" v="5" actId="20577"/>
        <pc:sldMkLst>
          <pc:docMk/>
          <pc:sldMk cId="2949033983" sldId="322"/>
        </pc:sldMkLst>
        <pc:spChg chg="mod">
          <ac:chgData name="Miki Imura" userId="vDf0EnaozVYYf5VVzPITcqMCrNi8qEifLAnuu7cvCA8=" providerId="None" clId="Web-{5A57BA45-52C3-488F-B138-E1C2E0D20C91}" dt="2023-02-08T17:32:06.435" v="4" actId="20577"/>
          <ac:spMkLst>
            <pc:docMk/>
            <pc:sldMk cId="2949033983" sldId="322"/>
            <ac:spMk id="3" creationId="{6543D1E4-5195-F81A-575A-A8BD639503E5}"/>
          </ac:spMkLst>
        </pc:spChg>
        <pc:spChg chg="mod">
          <ac:chgData name="Miki Imura" userId="vDf0EnaozVYYf5VVzPITcqMCrNi8qEifLAnuu7cvCA8=" providerId="None" clId="Web-{5A57BA45-52C3-488F-B138-E1C2E0D20C91}" dt="2023-02-08T17:33:47.856" v="5" actId="20577"/>
          <ac:spMkLst>
            <pc:docMk/>
            <pc:sldMk cId="2949033983" sldId="322"/>
            <ac:spMk id="5" creationId="{6371E12B-C1FC-B9B7-96AC-6E42913DE0CB}"/>
          </ac:spMkLst>
        </pc:spChg>
      </pc:sldChg>
      <pc:sldChg chg="modSp">
        <pc:chgData name="Miki Imura" userId="vDf0EnaozVYYf5VVzPITcqMCrNi8qEifLAnuu7cvCA8=" providerId="None" clId="Web-{5A57BA45-52C3-488F-B138-E1C2E0D20C91}" dt="2023-02-08T17:38:51.274" v="13" actId="20577"/>
        <pc:sldMkLst>
          <pc:docMk/>
          <pc:sldMk cId="277142504" sldId="323"/>
        </pc:sldMkLst>
        <pc:spChg chg="mod">
          <ac:chgData name="Miki Imura" userId="vDf0EnaozVYYf5VVzPITcqMCrNi8qEifLAnuu7cvCA8=" providerId="None" clId="Web-{5A57BA45-52C3-488F-B138-E1C2E0D20C91}" dt="2023-02-08T17:35:35.308" v="10" actId="20577"/>
          <ac:spMkLst>
            <pc:docMk/>
            <pc:sldMk cId="277142504" sldId="323"/>
            <ac:spMk id="2" creationId="{46C828E5-3806-C299-1C95-CFF5BAD9CAA4}"/>
          </ac:spMkLst>
        </pc:spChg>
        <pc:spChg chg="mod">
          <ac:chgData name="Miki Imura" userId="vDf0EnaozVYYf5VVzPITcqMCrNi8qEifLAnuu7cvCA8=" providerId="None" clId="Web-{5A57BA45-52C3-488F-B138-E1C2E0D20C91}" dt="2023-02-08T17:38:51.274" v="13" actId="20577"/>
          <ac:spMkLst>
            <pc:docMk/>
            <pc:sldMk cId="277142504" sldId="323"/>
            <ac:spMk id="3" creationId="{E87F05F9-D6BE-6552-5DBF-ADACBF77BAFE}"/>
          </ac:spMkLst>
        </pc:spChg>
      </pc:sldChg>
      <pc:sldChg chg="modSp modCm">
        <pc:chgData name="Miki Imura" userId="vDf0EnaozVYYf5VVzPITcqMCrNi8qEifLAnuu7cvCA8=" providerId="None" clId="Web-{5A57BA45-52C3-488F-B138-E1C2E0D20C91}" dt="2023-02-08T17:43:51.114" v="48" actId="20577"/>
        <pc:sldMkLst>
          <pc:docMk/>
          <pc:sldMk cId="393923241" sldId="324"/>
        </pc:sldMkLst>
        <pc:graphicFrameChg chg="mod modGraphic">
          <ac:chgData name="Miki Imura" userId="vDf0EnaozVYYf5VVzPITcqMCrNi8qEifLAnuu7cvCA8=" providerId="None" clId="Web-{5A57BA45-52C3-488F-B138-E1C2E0D20C91}" dt="2023-02-08T17:43:51.114" v="48" actId="20577"/>
          <ac:graphicFrameMkLst>
            <pc:docMk/>
            <pc:sldMk cId="393923241" sldId="324"/>
            <ac:graphicFrameMk id="8" creationId="{CBB9415E-4F66-D6F5-81E3-312A0E4782C2}"/>
          </ac:graphicFrameMkLst>
        </pc:graphicFrameChg>
        <pc:extLst>
          <p:ext xmlns:p="http://schemas.openxmlformats.org/presentationml/2006/main" uri="{D6D511B9-2390-475A-947B-AFAB55BFBCF1}">
            <pc226:cmChg xmlns:pc226="http://schemas.microsoft.com/office/powerpoint/2022/06/main/command" chg="">
              <pc226:chgData name="Miki Imura" userId="vDf0EnaozVYYf5VVzPITcqMCrNi8qEifLAnuu7cvCA8=" providerId="None" clId="Web-{5A57BA45-52C3-488F-B138-E1C2E0D20C91}" dt="2023-02-08T17:42:48.396" v="41"/>
              <pc2:cmMkLst xmlns:pc2="http://schemas.microsoft.com/office/powerpoint/2019/9/main/command">
                <pc:docMk/>
                <pc:sldMk cId="393923241" sldId="324"/>
                <pc2:cmMk id="{41A56C3B-3B45-4D31-9198-D86F0D048932}"/>
              </pc2:cmMkLst>
              <pc226:cmRplyChg chg="add">
                <pc226:chgData name="Miki Imura" userId="vDf0EnaozVYYf5VVzPITcqMCrNi8qEifLAnuu7cvCA8=" providerId="None" clId="Web-{5A57BA45-52C3-488F-B138-E1C2E0D20C91}" dt="2023-02-08T17:42:48.396" v="41"/>
                <pc2:cmRplyMkLst xmlns:pc2="http://schemas.microsoft.com/office/powerpoint/2019/9/main/command">
                  <pc:docMk/>
                  <pc:sldMk cId="393923241" sldId="324"/>
                  <pc2:cmMk id="{41A56C3B-3B45-4D31-9198-D86F0D048932}"/>
                  <pc2:cmRplyMk id="{DC2FB063-3139-4991-9092-66363455463C}"/>
                </pc2:cmRplyMkLst>
              </pc226:cmRplyChg>
            </pc226:cmChg>
            <pc226:cmChg xmlns:pc226="http://schemas.microsoft.com/office/powerpoint/2022/06/main/command" chg="">
              <pc226:chgData name="Miki Imura" userId="vDf0EnaozVYYf5VVzPITcqMCrNi8qEifLAnuu7cvCA8=" providerId="None" clId="Web-{5A57BA45-52C3-488F-B138-E1C2E0D20C91}" dt="2023-02-08T17:43:44.630" v="47"/>
              <pc2:cmMkLst xmlns:pc2="http://schemas.microsoft.com/office/powerpoint/2019/9/main/command">
                <pc:docMk/>
                <pc:sldMk cId="393923241" sldId="324"/>
                <pc2:cmMk id="{50FEEFED-E00A-4152-AE4B-524A341D2428}"/>
              </pc2:cmMkLst>
              <pc226:cmRplyChg chg="add">
                <pc226:chgData name="Miki Imura" userId="vDf0EnaozVYYf5VVzPITcqMCrNi8qEifLAnuu7cvCA8=" providerId="None" clId="Web-{5A57BA45-52C3-488F-B138-E1C2E0D20C91}" dt="2023-02-08T17:43:44.630" v="47"/>
                <pc2:cmRplyMkLst xmlns:pc2="http://schemas.microsoft.com/office/powerpoint/2019/9/main/command">
                  <pc:docMk/>
                  <pc:sldMk cId="393923241" sldId="324"/>
                  <pc2:cmMk id="{50FEEFED-E00A-4152-AE4B-524A341D2428}"/>
                  <pc2:cmRplyMk id="{2704847E-0B01-47D1-87EC-2D10D9B91057}"/>
                </pc2:cmRplyMkLst>
              </pc226:cmRplyChg>
            </pc226:cmChg>
          </p:ext>
        </pc:extLst>
      </pc:sldChg>
      <pc:sldChg chg="modSp modCm">
        <pc:chgData name="Miki Imura" userId="vDf0EnaozVYYf5VVzPITcqMCrNi8qEifLAnuu7cvCA8=" providerId="None" clId="Web-{5A57BA45-52C3-488F-B138-E1C2E0D20C91}" dt="2023-02-08T17:41:20.975" v="31" actId="20577"/>
        <pc:sldMkLst>
          <pc:docMk/>
          <pc:sldMk cId="1957476176" sldId="325"/>
        </pc:sldMkLst>
        <pc:spChg chg="mod">
          <ac:chgData name="Miki Imura" userId="vDf0EnaozVYYf5VVzPITcqMCrNi8qEifLAnuu7cvCA8=" providerId="None" clId="Web-{5A57BA45-52C3-488F-B138-E1C2E0D20C91}" dt="2023-02-08T17:41:20.975" v="31" actId="20577"/>
          <ac:spMkLst>
            <pc:docMk/>
            <pc:sldMk cId="1957476176" sldId="325"/>
            <ac:spMk id="3" creationId="{50EACDA6-053D-9857-73E6-C04ACFEB5C92}"/>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5A57BA45-52C3-488F-B138-E1C2E0D20C91}" dt="2023-02-08T17:41:20.944" v="30" actId="20577"/>
              <pc2:cmMkLst xmlns:pc2="http://schemas.microsoft.com/office/powerpoint/2019/9/main/command">
                <pc:docMk/>
                <pc:sldMk cId="1957476176" sldId="325"/>
                <pc2:cmMk id="{0D1FA012-BD77-4F64-A70F-B090D51F58CF}"/>
              </pc2:cmMkLst>
              <pc226:cmRplyChg chg="add">
                <pc226:chgData name="Miki Imura" userId="vDf0EnaozVYYf5VVzPITcqMCrNi8qEifLAnuu7cvCA8=" providerId="None" clId="Web-{5A57BA45-52C3-488F-B138-E1C2E0D20C91}" dt="2023-02-08T17:39:57.164" v="15"/>
                <pc2:cmRplyMkLst xmlns:pc2="http://schemas.microsoft.com/office/powerpoint/2019/9/main/command">
                  <pc:docMk/>
                  <pc:sldMk cId="1957476176" sldId="325"/>
                  <pc2:cmMk id="{0D1FA012-BD77-4F64-A70F-B090D51F58CF}"/>
                  <pc2:cmRplyMk id="{FE275273-DCF5-4607-B112-BAC29B7B0211}"/>
                </pc2:cmRplyMkLst>
              </pc226:cmRplyChg>
            </pc226:cmChg>
          </p:ext>
        </pc:extLst>
      </pc:sldChg>
      <pc:sldChg chg="modSp">
        <pc:chgData name="Miki Imura" userId="vDf0EnaozVYYf5VVzPITcqMCrNi8qEifLAnuu7cvCA8=" providerId="None" clId="Web-{5A57BA45-52C3-488F-B138-E1C2E0D20C91}" dt="2023-02-08T17:58:13.682" v="59" actId="20577"/>
        <pc:sldMkLst>
          <pc:docMk/>
          <pc:sldMk cId="217015811" sldId="326"/>
        </pc:sldMkLst>
        <pc:spChg chg="mod">
          <ac:chgData name="Miki Imura" userId="vDf0EnaozVYYf5VVzPITcqMCrNi8qEifLAnuu7cvCA8=" providerId="None" clId="Web-{5A57BA45-52C3-488F-B138-E1C2E0D20C91}" dt="2023-02-08T17:58:13.682" v="59" actId="20577"/>
          <ac:spMkLst>
            <pc:docMk/>
            <pc:sldMk cId="217015811" sldId="326"/>
            <ac:spMk id="10" creationId="{C2DEEE82-8C87-3182-B581-4105CB4A60DF}"/>
          </ac:spMkLst>
        </pc:spChg>
      </pc:sldChg>
      <pc:sldChg chg="modSp modCm">
        <pc:chgData name="Miki Imura" userId="vDf0EnaozVYYf5VVzPITcqMCrNi8qEifLAnuu7cvCA8=" providerId="None" clId="Web-{5A57BA45-52C3-488F-B138-E1C2E0D20C91}" dt="2023-02-08T18:21:43.883" v="96" actId="20577"/>
        <pc:sldMkLst>
          <pc:docMk/>
          <pc:sldMk cId="592792866" sldId="329"/>
        </pc:sldMkLst>
        <pc:spChg chg="mod">
          <ac:chgData name="Miki Imura" userId="vDf0EnaozVYYf5VVzPITcqMCrNi8qEifLAnuu7cvCA8=" providerId="None" clId="Web-{5A57BA45-52C3-488F-B138-E1C2E0D20C91}" dt="2023-02-08T18:21:43.883" v="96" actId="20577"/>
          <ac:spMkLst>
            <pc:docMk/>
            <pc:sldMk cId="592792866" sldId="329"/>
            <ac:spMk id="3" creationId="{B36AB199-D26F-FED7-5258-3595ACF1C31E}"/>
          </ac:spMkLst>
        </pc:spChg>
        <pc:extLst>
          <p:ext xmlns:p="http://schemas.openxmlformats.org/presentationml/2006/main" uri="{D6D511B9-2390-475A-947B-AFAB55BFBCF1}">
            <pc226:cmChg xmlns:pc226="http://schemas.microsoft.com/office/powerpoint/2022/06/main/command" chg="mod">
              <pc226:chgData name="Miki Imura" userId="vDf0EnaozVYYf5VVzPITcqMCrNi8qEifLAnuu7cvCA8=" providerId="None" clId="Web-{5A57BA45-52C3-488F-B138-E1C2E0D20C91}" dt="2023-02-08T18:21:42.743" v="95" actId="20577"/>
              <pc2:cmMkLst xmlns:pc2="http://schemas.microsoft.com/office/powerpoint/2019/9/main/command">
                <pc:docMk/>
                <pc:sldMk cId="592792866" sldId="329"/>
                <pc2:cmMk id="{E9AF2F9B-3F89-4E05-863B-22C722995F88}"/>
              </pc2:cmMkLst>
              <pc226:cmRplyChg chg="add">
                <pc226:chgData name="Miki Imura" userId="vDf0EnaozVYYf5VVzPITcqMCrNi8qEifLAnuu7cvCA8=" providerId="None" clId="Web-{5A57BA45-52C3-488F-B138-E1C2E0D20C91}" dt="2023-02-08T18:21:38.836" v="93"/>
                <pc2:cmRplyMkLst xmlns:pc2="http://schemas.microsoft.com/office/powerpoint/2019/9/main/command">
                  <pc:docMk/>
                  <pc:sldMk cId="592792866" sldId="329"/>
                  <pc2:cmMk id="{E9AF2F9B-3F89-4E05-863B-22C722995F88}"/>
                  <pc2:cmRplyMk id="{1B4822B3-7506-421E-ABE4-7356F08F7E72}"/>
                </pc2:cmRplyMkLst>
              </pc226:cmRplyChg>
            </pc226:cmChg>
          </p:ext>
        </pc:extLst>
      </pc:sldChg>
    </pc:docChg>
  </pc:docChgLst>
  <pc:docChgLst>
    <pc:chgData name="Miki Imura" clId="Web-{622F4F97-F9C9-4D76-B610-ED65052017F3}"/>
    <pc:docChg chg="modSld">
      <pc:chgData name="Miki Imura" userId="" providerId="" clId="Web-{622F4F97-F9C9-4D76-B610-ED65052017F3}" dt="2023-02-08T22:08:33.609" v="59" actId="20577"/>
      <pc:docMkLst>
        <pc:docMk/>
      </pc:docMkLst>
      <pc:sldChg chg="modSp addCm modCm">
        <pc:chgData name="Miki Imura" userId="" providerId="" clId="Web-{622F4F97-F9C9-4D76-B610-ED65052017F3}" dt="2023-02-08T22:08:33.609" v="59" actId="20577"/>
        <pc:sldMkLst>
          <pc:docMk/>
          <pc:sldMk cId="895317607" sldId="333"/>
        </pc:sldMkLst>
        <pc:graphicFrameChg chg="mod modGraphic">
          <ac:chgData name="Miki Imura" userId="" providerId="" clId="Web-{622F4F97-F9C9-4D76-B610-ED65052017F3}" dt="2023-02-08T22:08:33.609" v="59" actId="20577"/>
          <ac:graphicFrameMkLst>
            <pc:docMk/>
            <pc:sldMk cId="895317607" sldId="333"/>
            <ac:graphicFrameMk id="8" creationId="{CBB9415E-4F66-D6F5-81E3-312A0E4782C2}"/>
          </ac:graphicFrameMkLst>
        </pc:graphicFrameChg>
        <pc:extLst>
          <p:ext xmlns:p="http://schemas.openxmlformats.org/presentationml/2006/main" uri="{D6D511B9-2390-475A-947B-AFAB55BFBCF1}">
            <pc226:cmChg xmlns:pc226="http://schemas.microsoft.com/office/powerpoint/2022/06/main/command" chg="">
              <pc226:chgData name="Miki Imura" userId="" providerId="" clId="Web-{622F4F97-F9C9-4D76-B610-ED65052017F3}" dt="2023-02-08T21:59:10.349" v="0"/>
              <pc2:cmMkLst xmlns:pc2="http://schemas.microsoft.com/office/powerpoint/2019/9/main/command">
                <pc:docMk/>
                <pc:sldMk cId="895317607" sldId="333"/>
                <pc2:cmMk id="{14C3480B-AAB9-451B-8E34-7693D8BD0CC2}"/>
              </pc2:cmMkLst>
              <pc226:cmRplyChg chg="add">
                <pc226:chgData name="Miki Imura" userId="" providerId="" clId="Web-{622F4F97-F9C9-4D76-B610-ED65052017F3}" dt="2023-02-08T21:59:10.349" v="0"/>
                <pc2:cmRplyMkLst xmlns:pc2="http://schemas.microsoft.com/office/powerpoint/2019/9/main/command">
                  <pc:docMk/>
                  <pc:sldMk cId="895317607" sldId="333"/>
                  <pc2:cmMk id="{14C3480B-AAB9-451B-8E34-7693D8BD0CC2}"/>
                  <pc2:cmRplyMk id="{942EA4CA-65AF-40AD-99FD-A6AD67E54AF3}"/>
                </pc2:cmRplyMkLst>
              </pc226:cmRplyChg>
            </pc226:cmChg>
            <pc226:cmChg xmlns:pc226="http://schemas.microsoft.com/office/powerpoint/2022/06/main/command" chg="add mod">
              <pc226:chgData name="Miki Imura" userId="" providerId="" clId="Web-{622F4F97-F9C9-4D76-B610-ED65052017F3}" dt="2023-02-08T22:05:08.981" v="58" actId="20577"/>
              <pc2:cmMkLst xmlns:pc2="http://schemas.microsoft.com/office/powerpoint/2019/9/main/command">
                <pc:docMk/>
                <pc:sldMk cId="895317607" sldId="333"/>
                <pc2:cmMk id="{28460230-1687-43B9-843D-44DF505CFD17}"/>
              </pc2:cmMkLst>
            </pc226:cmChg>
          </p:ext>
        </pc:ext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2DB5D-3920-47BE-9374-D0807880F1ED}"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en-US"/>
        </a:p>
      </dgm:t>
    </dgm:pt>
    <dgm:pt modelId="{5B8431EF-590B-46C2-AE5C-354694210E4B}">
      <dgm:prSet phldrT="[Text]"/>
      <dgm:spPr>
        <a:solidFill>
          <a:srgbClr val="01579B"/>
        </a:solidFill>
      </dgm:spPr>
      <dgm:t>
        <a:bodyPr/>
        <a:lstStyle/>
        <a:p>
          <a:r>
            <a:rPr lang="en-US" dirty="0"/>
            <a:t>October–December</a:t>
          </a:r>
        </a:p>
        <a:p>
          <a:r>
            <a:rPr lang="en-US" dirty="0"/>
            <a:t>State identified Child Count date</a:t>
          </a:r>
        </a:p>
      </dgm:t>
    </dgm:pt>
    <dgm:pt modelId="{3A4E5ADC-4E27-4983-A0A6-912A137C6424}" type="parTrans" cxnId="{A2776EEC-FF83-41D9-81F3-C31729EFCF9D}">
      <dgm:prSet/>
      <dgm:spPr/>
      <dgm:t>
        <a:bodyPr/>
        <a:lstStyle/>
        <a:p>
          <a:endParaRPr lang="en-US"/>
        </a:p>
      </dgm:t>
    </dgm:pt>
    <dgm:pt modelId="{E2AFC4DD-2C00-42E8-949A-9AEFE70E0054}" type="sibTrans" cxnId="{A2776EEC-FF83-41D9-81F3-C31729EFCF9D}">
      <dgm:prSet/>
      <dgm:spPr>
        <a:solidFill>
          <a:srgbClr val="4F83CC"/>
        </a:solidFill>
      </dgm:spPr>
      <dgm:t>
        <a:bodyPr/>
        <a:lstStyle/>
        <a:p>
          <a:endParaRPr lang="en-US"/>
        </a:p>
      </dgm:t>
    </dgm:pt>
    <dgm:pt modelId="{8F3A7BE4-6450-42AE-8C7A-B5C94D5D7D25}">
      <dgm:prSet phldrT="[Text]"/>
      <dgm:spPr>
        <a:solidFill>
          <a:srgbClr val="01579B"/>
        </a:solidFill>
      </dgm:spPr>
      <dgm:t>
        <a:bodyPr/>
        <a:lstStyle/>
        <a:p>
          <a:r>
            <a:rPr lang="en-US" dirty="0"/>
            <a:t>January–April</a:t>
          </a:r>
        </a:p>
        <a:p>
          <a:r>
            <a:rPr lang="en-US" dirty="0">
              <a:effectLst/>
              <a:latin typeface="Calibri" panose="020F0502020204030204" pitchFamily="34" charset="0"/>
              <a:ea typeface="Calibri" panose="020F0502020204030204" pitchFamily="34" charset="0"/>
              <a:cs typeface="Times New Roman" panose="02020603050405020304" pitchFamily="18" charset="0"/>
            </a:rPr>
            <a:t>Clean the data (e.g., resolve duplicates, look for anomalies)</a:t>
          </a:r>
          <a:endParaRPr lang="en-US" dirty="0"/>
        </a:p>
      </dgm:t>
    </dgm:pt>
    <dgm:pt modelId="{EB0EA072-782D-4986-98DA-33C735CBB9AF}" type="parTrans" cxnId="{357C875B-21EC-4763-871E-E88FBA67515D}">
      <dgm:prSet/>
      <dgm:spPr/>
      <dgm:t>
        <a:bodyPr/>
        <a:lstStyle/>
        <a:p>
          <a:endParaRPr lang="en-US"/>
        </a:p>
      </dgm:t>
    </dgm:pt>
    <dgm:pt modelId="{351A94B8-62EB-4D90-94E8-2CEE8F4B44A4}" type="sibTrans" cxnId="{357C875B-21EC-4763-871E-E88FBA67515D}">
      <dgm:prSet/>
      <dgm:spPr>
        <a:solidFill>
          <a:srgbClr val="4F83CC"/>
        </a:solidFill>
      </dgm:spPr>
      <dgm:t>
        <a:bodyPr/>
        <a:lstStyle/>
        <a:p>
          <a:endParaRPr lang="en-US"/>
        </a:p>
      </dgm:t>
    </dgm:pt>
    <dgm:pt modelId="{99FECCC5-7CD4-48BA-8D7F-2248179C35FA}">
      <dgm:prSet phldrT="[Text]"/>
      <dgm:spPr>
        <a:solidFill>
          <a:srgbClr val="01579B"/>
        </a:solidFill>
      </dgm:spPr>
      <dgm:t>
        <a:bodyPr/>
        <a:lstStyle/>
        <a:p>
          <a:r>
            <a:rPr lang="en-US" dirty="0"/>
            <a:t>May–June</a:t>
          </a:r>
        </a:p>
        <a:p>
          <a:pPr rtl="0"/>
          <a:r>
            <a:rPr lang="en-US" dirty="0"/>
            <a:t>Upload</a:t>
          </a:r>
          <a:r>
            <a:rPr lang="en-US" dirty="0">
              <a:latin typeface="Calibri Light" panose="020F0302020204030204"/>
            </a:rPr>
            <a:t> data</a:t>
          </a:r>
          <a:r>
            <a:rPr lang="en-US" dirty="0"/>
            <a:t>, respond to data quality concerns</a:t>
          </a:r>
          <a:r>
            <a:rPr lang="en-US" dirty="0">
              <a:latin typeface="Calibri Light" panose="020F0302020204030204"/>
            </a:rPr>
            <a:t>,</a:t>
          </a:r>
          <a:r>
            <a:rPr lang="en-US" dirty="0"/>
            <a:t> and submit data</a:t>
          </a:r>
        </a:p>
        <a:p>
          <a:r>
            <a:rPr lang="en-US" dirty="0"/>
            <a:t>Due </a:t>
          </a:r>
          <a:r>
            <a:rPr lang="en-US" b="1" dirty="0"/>
            <a:t>June 28th</a:t>
          </a:r>
        </a:p>
      </dgm:t>
    </dgm:pt>
    <dgm:pt modelId="{C9CED44D-E2AE-4196-8FF1-04C678B2E388}" type="parTrans" cxnId="{FD078868-F133-474B-A285-62D399BF0B2F}">
      <dgm:prSet/>
      <dgm:spPr/>
      <dgm:t>
        <a:bodyPr/>
        <a:lstStyle/>
        <a:p>
          <a:endParaRPr lang="en-US"/>
        </a:p>
      </dgm:t>
    </dgm:pt>
    <dgm:pt modelId="{523E956B-E273-4D2C-A329-B6580908E19A}" type="sibTrans" cxnId="{FD078868-F133-474B-A285-62D399BF0B2F}">
      <dgm:prSet/>
      <dgm:spPr>
        <a:solidFill>
          <a:srgbClr val="4F83CC"/>
        </a:solidFill>
      </dgm:spPr>
      <dgm:t>
        <a:bodyPr/>
        <a:lstStyle/>
        <a:p>
          <a:endParaRPr lang="en-US"/>
        </a:p>
      </dgm:t>
    </dgm:pt>
    <dgm:pt modelId="{D7DAA0B5-2988-45C1-9E8C-E54B673FD600}">
      <dgm:prSet phldrT="[Text]"/>
      <dgm:spPr>
        <a:solidFill>
          <a:srgbClr val="01579B"/>
        </a:solidFill>
      </dgm:spPr>
      <dgm:t>
        <a:bodyPr/>
        <a:lstStyle/>
        <a:p>
          <a:r>
            <a:rPr lang="en-US" dirty="0"/>
            <a:t>September–January</a:t>
          </a:r>
        </a:p>
        <a:p>
          <a:r>
            <a:rPr lang="en-US" dirty="0"/>
            <a:t>Write narratives</a:t>
          </a:r>
        </a:p>
        <a:p>
          <a:r>
            <a:rPr lang="en-US" dirty="0"/>
            <a:t>Data appear </a:t>
          </a:r>
          <a:r>
            <a:rPr lang="en-US" dirty="0">
              <a:solidFill>
                <a:schemeClr val="bg1"/>
              </a:solidFill>
            </a:rPr>
            <a:t>in Indicators 5 an</a:t>
          </a:r>
          <a:r>
            <a:rPr lang="en-US" dirty="0"/>
            <a:t>d 6 in December</a:t>
          </a:r>
        </a:p>
      </dgm:t>
    </dgm:pt>
    <dgm:pt modelId="{88737F2F-2D01-4614-9A18-7793F3D72382}" type="parTrans" cxnId="{E90B2734-3007-4A98-842C-37A5FD15C53E}">
      <dgm:prSet/>
      <dgm:spPr/>
      <dgm:t>
        <a:bodyPr/>
        <a:lstStyle/>
        <a:p>
          <a:endParaRPr lang="en-US"/>
        </a:p>
      </dgm:t>
    </dgm:pt>
    <dgm:pt modelId="{EDB0144C-DC94-453B-81E9-6FF0DBEBAC5C}" type="sibTrans" cxnId="{E90B2734-3007-4A98-842C-37A5FD15C53E}">
      <dgm:prSet/>
      <dgm:spPr>
        <a:solidFill>
          <a:srgbClr val="4F83CC"/>
        </a:solidFill>
      </dgm:spPr>
      <dgm:t>
        <a:bodyPr/>
        <a:lstStyle/>
        <a:p>
          <a:endParaRPr lang="en-US"/>
        </a:p>
      </dgm:t>
    </dgm:pt>
    <dgm:pt modelId="{1DBCA2BD-9E21-48AA-BBC6-79948AB1810D}">
      <dgm:prSet phldrT="[Text]"/>
      <dgm:spPr>
        <a:solidFill>
          <a:srgbClr val="01579B"/>
        </a:solidFill>
      </dgm:spPr>
      <dgm:t>
        <a:bodyPr/>
        <a:lstStyle/>
        <a:p>
          <a:r>
            <a:rPr lang="en-US" dirty="0"/>
            <a:t>Submit SPP/APR </a:t>
          </a:r>
        </a:p>
        <a:p>
          <a:r>
            <a:rPr lang="en-US" dirty="0"/>
            <a:t>Due February 1</a:t>
          </a:r>
        </a:p>
      </dgm:t>
    </dgm:pt>
    <dgm:pt modelId="{89501D41-4CB6-47B8-84F5-FF4E40651681}" type="parTrans" cxnId="{B9FB4AC8-67DD-4A0A-9224-11AE65790DFC}">
      <dgm:prSet/>
      <dgm:spPr/>
      <dgm:t>
        <a:bodyPr/>
        <a:lstStyle/>
        <a:p>
          <a:endParaRPr lang="en-US"/>
        </a:p>
      </dgm:t>
    </dgm:pt>
    <dgm:pt modelId="{75CF7CB1-D133-4333-8396-26DC11738B70}" type="sibTrans" cxnId="{B9FB4AC8-67DD-4A0A-9224-11AE65790DFC}">
      <dgm:prSet/>
      <dgm:spPr/>
      <dgm:t>
        <a:bodyPr/>
        <a:lstStyle/>
        <a:p>
          <a:endParaRPr lang="en-US"/>
        </a:p>
      </dgm:t>
    </dgm:pt>
    <dgm:pt modelId="{06B8B45E-6E55-4AC4-9C08-229EA842FEBB}">
      <dgm:prSet/>
      <dgm:spPr>
        <a:solidFill>
          <a:srgbClr val="01579B"/>
        </a:solidFill>
      </dgm:spPr>
      <dgm:t>
        <a:bodyPr/>
        <a:lstStyle/>
        <a:p>
          <a:r>
            <a:rPr lang="en-US" dirty="0"/>
            <a:t>July</a:t>
          </a:r>
        </a:p>
        <a:p>
          <a:r>
            <a:rPr lang="en-US" dirty="0"/>
            <a:t>Prepare data for public reporting</a:t>
          </a:r>
        </a:p>
      </dgm:t>
    </dgm:pt>
    <dgm:pt modelId="{1872A81E-7D18-4336-9F00-23047BF6ADB9}" type="parTrans" cxnId="{E9A76EB9-301B-4F06-B7A6-8AA7591E05BD}">
      <dgm:prSet/>
      <dgm:spPr/>
      <dgm:t>
        <a:bodyPr/>
        <a:lstStyle/>
        <a:p>
          <a:endParaRPr lang="en-US"/>
        </a:p>
      </dgm:t>
    </dgm:pt>
    <dgm:pt modelId="{B88CB320-1BA7-44BD-A56A-3811C9EE5E2F}" type="sibTrans" cxnId="{E9A76EB9-301B-4F06-B7A6-8AA7591E05BD}">
      <dgm:prSet/>
      <dgm:spPr>
        <a:solidFill>
          <a:srgbClr val="4F83CC"/>
        </a:solidFill>
      </dgm:spPr>
      <dgm:t>
        <a:bodyPr/>
        <a:lstStyle/>
        <a:p>
          <a:endParaRPr lang="en-US"/>
        </a:p>
      </dgm:t>
    </dgm:pt>
    <dgm:pt modelId="{8947C12E-D95E-4AC8-A016-3C1174CAEE3E}">
      <dgm:prSet/>
      <dgm:spPr>
        <a:solidFill>
          <a:srgbClr val="01579B"/>
        </a:solidFill>
      </dgm:spPr>
      <dgm:t>
        <a:bodyPr/>
        <a:lstStyle/>
        <a:p>
          <a:r>
            <a:rPr lang="en-US" dirty="0"/>
            <a:t>July–September</a:t>
          </a:r>
        </a:p>
        <a:p>
          <a:pPr rtl="0"/>
          <a:r>
            <a:rPr lang="en-US" dirty="0"/>
            <a:t>Begin </a:t>
          </a:r>
          <a:r>
            <a:rPr lang="en-US" dirty="0">
              <a:latin typeface="Calibri Light" panose="020F0302020204030204"/>
            </a:rPr>
            <a:t>the review</a:t>
          </a:r>
          <a:r>
            <a:rPr lang="en-US" dirty="0"/>
            <a:t> process with stakeholders</a:t>
          </a:r>
        </a:p>
      </dgm:t>
    </dgm:pt>
    <dgm:pt modelId="{C9DF6D92-32B8-4396-B8CA-A895B6AD0332}" type="parTrans" cxnId="{FA1FBB5A-9FFB-484B-AC8D-1F20EC91E43E}">
      <dgm:prSet/>
      <dgm:spPr/>
      <dgm:t>
        <a:bodyPr/>
        <a:lstStyle/>
        <a:p>
          <a:endParaRPr lang="en-US"/>
        </a:p>
      </dgm:t>
    </dgm:pt>
    <dgm:pt modelId="{C19B5F7C-D47C-451B-94A0-1A04F3BD45E4}" type="sibTrans" cxnId="{FA1FBB5A-9FFB-484B-AC8D-1F20EC91E43E}">
      <dgm:prSet/>
      <dgm:spPr>
        <a:solidFill>
          <a:srgbClr val="4F83CC"/>
        </a:solidFill>
      </dgm:spPr>
      <dgm:t>
        <a:bodyPr/>
        <a:lstStyle/>
        <a:p>
          <a:endParaRPr lang="en-US"/>
        </a:p>
      </dgm:t>
    </dgm:pt>
    <dgm:pt modelId="{5F7A228F-2F2E-45A8-9F18-AD407F431360}">
      <dgm:prSet/>
      <dgm:spPr>
        <a:solidFill>
          <a:srgbClr val="01579B"/>
        </a:solidFill>
      </dgm:spPr>
      <dgm:t>
        <a:bodyPr/>
        <a:lstStyle/>
        <a:p>
          <a:r>
            <a:rPr lang="en-US" dirty="0"/>
            <a:t>July–September</a:t>
          </a:r>
        </a:p>
        <a:p>
          <a:r>
            <a:rPr lang="en-US" dirty="0"/>
            <a:t>Review targets, analyze data,  consider slippage</a:t>
          </a:r>
        </a:p>
      </dgm:t>
    </dgm:pt>
    <dgm:pt modelId="{F5C9355F-A4FF-4C97-B87A-5E70B881CAA9}" type="parTrans" cxnId="{235F9178-493C-4881-BAB4-62C741D134A5}">
      <dgm:prSet/>
      <dgm:spPr/>
      <dgm:t>
        <a:bodyPr/>
        <a:lstStyle/>
        <a:p>
          <a:endParaRPr lang="en-US"/>
        </a:p>
      </dgm:t>
    </dgm:pt>
    <dgm:pt modelId="{574B8841-2C91-4DA1-933A-E760ABD26C2D}" type="sibTrans" cxnId="{235F9178-493C-4881-BAB4-62C741D134A5}">
      <dgm:prSet/>
      <dgm:spPr>
        <a:solidFill>
          <a:srgbClr val="4F83CC"/>
        </a:solidFill>
      </dgm:spPr>
      <dgm:t>
        <a:bodyPr/>
        <a:lstStyle/>
        <a:p>
          <a:endParaRPr lang="en-US"/>
        </a:p>
      </dgm:t>
    </dgm:pt>
    <dgm:pt modelId="{6DFCCB77-26CC-4B2A-82AC-FD811477DE4D}">
      <dgm:prSet/>
      <dgm:spPr>
        <a:solidFill>
          <a:srgbClr val="01579B"/>
        </a:solidFill>
      </dgm:spPr>
      <dgm:t>
        <a:bodyPr/>
        <a:lstStyle/>
        <a:p>
          <a:r>
            <a:rPr lang="en-US" dirty="0"/>
            <a:t>July–December</a:t>
          </a:r>
        </a:p>
        <a:p>
          <a:r>
            <a:rPr lang="en-US" dirty="0"/>
            <a:t>Tr</a:t>
          </a:r>
          <a:r>
            <a:rPr lang="en-US" dirty="0">
              <a:solidFill>
                <a:schemeClr val="bg1"/>
              </a:solidFill>
            </a:rPr>
            <a:t>ain local education agencies (LEAs) on data entry, a</a:t>
          </a:r>
          <a:r>
            <a:rPr lang="en-US" dirty="0"/>
            <a:t>ddress concerns</a:t>
          </a:r>
        </a:p>
      </dgm:t>
    </dgm:pt>
    <dgm:pt modelId="{3B1EAF0B-9749-4F02-8CE2-8F910A4496CB}" type="parTrans" cxnId="{4DB1B852-E538-4881-9682-437A0ED376AA}">
      <dgm:prSet/>
      <dgm:spPr/>
      <dgm:t>
        <a:bodyPr/>
        <a:lstStyle/>
        <a:p>
          <a:endParaRPr lang="en-US"/>
        </a:p>
      </dgm:t>
    </dgm:pt>
    <dgm:pt modelId="{A04077F1-7B47-4472-A4B8-C61F32685951}" type="sibTrans" cxnId="{4DB1B852-E538-4881-9682-437A0ED376AA}">
      <dgm:prSet/>
      <dgm:spPr>
        <a:solidFill>
          <a:srgbClr val="4F83CC"/>
        </a:solidFill>
      </dgm:spPr>
      <dgm:t>
        <a:bodyPr/>
        <a:lstStyle/>
        <a:p>
          <a:endParaRPr lang="en-US"/>
        </a:p>
      </dgm:t>
    </dgm:pt>
    <dgm:pt modelId="{35BFEB79-57A0-4F1F-A770-604FC11430FF}" type="pres">
      <dgm:prSet presAssocID="{1752DB5D-3920-47BE-9374-D0807880F1ED}" presName="Name0" presStyleCnt="0">
        <dgm:presLayoutVars>
          <dgm:dir/>
          <dgm:resizeHandles/>
        </dgm:presLayoutVars>
      </dgm:prSet>
      <dgm:spPr/>
    </dgm:pt>
    <dgm:pt modelId="{E8AF214B-9693-4900-A3DA-3C8F23926569}" type="pres">
      <dgm:prSet presAssocID="{6DFCCB77-26CC-4B2A-82AC-FD811477DE4D}" presName="compNode" presStyleCnt="0"/>
      <dgm:spPr/>
    </dgm:pt>
    <dgm:pt modelId="{09611C49-9690-4AA1-873F-641C80A63321}" type="pres">
      <dgm:prSet presAssocID="{6DFCCB77-26CC-4B2A-82AC-FD811477DE4D}" presName="dummyConnPt" presStyleCnt="0"/>
      <dgm:spPr/>
    </dgm:pt>
    <dgm:pt modelId="{0B43DE3C-0E31-4164-B073-A52E2E9FD420}" type="pres">
      <dgm:prSet presAssocID="{6DFCCB77-26CC-4B2A-82AC-FD811477DE4D}" presName="node" presStyleLbl="node1" presStyleIdx="0" presStyleCnt="9">
        <dgm:presLayoutVars>
          <dgm:bulletEnabled val="1"/>
        </dgm:presLayoutVars>
      </dgm:prSet>
      <dgm:spPr/>
    </dgm:pt>
    <dgm:pt modelId="{52F49F40-D124-4365-8FAE-C1FA895405EC}" type="pres">
      <dgm:prSet presAssocID="{A04077F1-7B47-4472-A4B8-C61F32685951}" presName="sibTrans" presStyleLbl="bgSibTrans2D1" presStyleIdx="0" presStyleCnt="8" custLinFactNeighborX="35093" custLinFactNeighborY="25900"/>
      <dgm:spPr/>
    </dgm:pt>
    <dgm:pt modelId="{2760C879-3AB6-4B93-A0E3-6A187C546BAD}" type="pres">
      <dgm:prSet presAssocID="{5B8431EF-590B-46C2-AE5C-354694210E4B}" presName="compNode" presStyleCnt="0"/>
      <dgm:spPr/>
    </dgm:pt>
    <dgm:pt modelId="{771093E2-1FA6-4CA5-A6B6-F8E0E6AFEDCB}" type="pres">
      <dgm:prSet presAssocID="{5B8431EF-590B-46C2-AE5C-354694210E4B}" presName="dummyConnPt" presStyleCnt="0"/>
      <dgm:spPr/>
    </dgm:pt>
    <dgm:pt modelId="{75E6FC3A-3DD5-49C4-83BC-3DBE03B4F834}" type="pres">
      <dgm:prSet presAssocID="{5B8431EF-590B-46C2-AE5C-354694210E4B}" presName="node" presStyleLbl="node1" presStyleIdx="1" presStyleCnt="9">
        <dgm:presLayoutVars>
          <dgm:bulletEnabled val="1"/>
        </dgm:presLayoutVars>
      </dgm:prSet>
      <dgm:spPr/>
    </dgm:pt>
    <dgm:pt modelId="{18CD03DC-89C2-4DFE-B264-8D75733B9E9C}" type="pres">
      <dgm:prSet presAssocID="{E2AFC4DD-2C00-42E8-949A-9AEFE70E0054}" presName="sibTrans" presStyleLbl="bgSibTrans2D1" presStyleIdx="1" presStyleCnt="8" custLinFactNeighborX="36652" custLinFactNeighborY="4773"/>
      <dgm:spPr/>
    </dgm:pt>
    <dgm:pt modelId="{8882340C-EB99-45EA-866B-C362DF18804B}" type="pres">
      <dgm:prSet presAssocID="{8F3A7BE4-6450-42AE-8C7A-B5C94D5D7D25}" presName="compNode" presStyleCnt="0"/>
      <dgm:spPr/>
    </dgm:pt>
    <dgm:pt modelId="{7EEE9F7A-403A-4348-BC15-893BE6CDF978}" type="pres">
      <dgm:prSet presAssocID="{8F3A7BE4-6450-42AE-8C7A-B5C94D5D7D25}" presName="dummyConnPt" presStyleCnt="0"/>
      <dgm:spPr/>
    </dgm:pt>
    <dgm:pt modelId="{3067A64B-2E25-4A1D-8FC3-BB914A827288}" type="pres">
      <dgm:prSet presAssocID="{8F3A7BE4-6450-42AE-8C7A-B5C94D5D7D25}" presName="node" presStyleLbl="node1" presStyleIdx="2" presStyleCnt="9">
        <dgm:presLayoutVars>
          <dgm:bulletEnabled val="1"/>
        </dgm:presLayoutVars>
      </dgm:prSet>
      <dgm:spPr/>
    </dgm:pt>
    <dgm:pt modelId="{704372CE-7FD4-47EF-B36F-12DB2E4C5C02}" type="pres">
      <dgm:prSet presAssocID="{351A94B8-62EB-4D90-94E8-2CEE8F4B44A4}" presName="sibTrans" presStyleLbl="bgSibTrans2D1" presStyleIdx="2" presStyleCnt="8" custLinFactY="100000" custLinFactNeighborX="4391" custLinFactNeighborY="107204"/>
      <dgm:spPr/>
    </dgm:pt>
    <dgm:pt modelId="{809AB14F-9EF9-49F4-A5C8-907878EDE8BB}" type="pres">
      <dgm:prSet presAssocID="{99FECCC5-7CD4-48BA-8D7F-2248179C35FA}" presName="compNode" presStyleCnt="0"/>
      <dgm:spPr/>
    </dgm:pt>
    <dgm:pt modelId="{F1E8CB9A-82C5-4727-B214-FDF059542ECF}" type="pres">
      <dgm:prSet presAssocID="{99FECCC5-7CD4-48BA-8D7F-2248179C35FA}" presName="dummyConnPt" presStyleCnt="0"/>
      <dgm:spPr/>
    </dgm:pt>
    <dgm:pt modelId="{D4B12945-1D8C-45EA-8B26-BC226ECD467A}" type="pres">
      <dgm:prSet presAssocID="{99FECCC5-7CD4-48BA-8D7F-2248179C35FA}" presName="node" presStyleLbl="node1" presStyleIdx="3" presStyleCnt="9">
        <dgm:presLayoutVars>
          <dgm:bulletEnabled val="1"/>
        </dgm:presLayoutVars>
      </dgm:prSet>
      <dgm:spPr/>
    </dgm:pt>
    <dgm:pt modelId="{C5512541-270F-4CD9-93E7-EF63188E6AD0}" type="pres">
      <dgm:prSet presAssocID="{523E956B-E273-4D2C-A329-B6580908E19A}" presName="sibTrans" presStyleLbl="bgSibTrans2D1" presStyleIdx="3" presStyleCnt="8" custLinFactNeighborX="38212" custLinFactNeighborY="4772"/>
      <dgm:spPr/>
    </dgm:pt>
    <dgm:pt modelId="{2A884F75-96E7-40EE-B09A-B942EC485BC5}" type="pres">
      <dgm:prSet presAssocID="{06B8B45E-6E55-4AC4-9C08-229EA842FEBB}" presName="compNode" presStyleCnt="0"/>
      <dgm:spPr/>
    </dgm:pt>
    <dgm:pt modelId="{D884C9AD-D2A2-444C-90DA-0E4FC936B80C}" type="pres">
      <dgm:prSet presAssocID="{06B8B45E-6E55-4AC4-9C08-229EA842FEBB}" presName="dummyConnPt" presStyleCnt="0"/>
      <dgm:spPr/>
    </dgm:pt>
    <dgm:pt modelId="{C29B6F53-8C46-4477-AFD7-6ECC26E553A5}" type="pres">
      <dgm:prSet presAssocID="{06B8B45E-6E55-4AC4-9C08-229EA842FEBB}" presName="node" presStyleLbl="node1" presStyleIdx="4" presStyleCnt="9">
        <dgm:presLayoutVars>
          <dgm:bulletEnabled val="1"/>
        </dgm:presLayoutVars>
      </dgm:prSet>
      <dgm:spPr/>
    </dgm:pt>
    <dgm:pt modelId="{474A3721-3F30-45CA-808C-47757EC74FD3}" type="pres">
      <dgm:prSet presAssocID="{B88CB320-1BA7-44BD-A56A-3811C9EE5E2F}" presName="sibTrans" presStyleLbl="bgSibTrans2D1" presStyleIdx="4" presStyleCnt="8" custLinFactY="89634" custLinFactNeighborX="36652" custLinFactNeighborY="100000"/>
      <dgm:spPr/>
    </dgm:pt>
    <dgm:pt modelId="{578F68FA-742F-4254-A6CB-C4F49B7A4DF5}" type="pres">
      <dgm:prSet presAssocID="{5F7A228F-2F2E-45A8-9F18-AD407F431360}" presName="compNode" presStyleCnt="0"/>
      <dgm:spPr/>
    </dgm:pt>
    <dgm:pt modelId="{BF81D667-4CB2-42D1-8E1A-D1FC6EE413C1}" type="pres">
      <dgm:prSet presAssocID="{5F7A228F-2F2E-45A8-9F18-AD407F431360}" presName="dummyConnPt" presStyleCnt="0"/>
      <dgm:spPr/>
    </dgm:pt>
    <dgm:pt modelId="{E8E37C63-017C-4389-BCFC-7B82C6AC6D17}" type="pres">
      <dgm:prSet presAssocID="{5F7A228F-2F2E-45A8-9F18-AD407F431360}" presName="node" presStyleLbl="node1" presStyleIdx="5" presStyleCnt="9">
        <dgm:presLayoutVars>
          <dgm:bulletEnabled val="1"/>
        </dgm:presLayoutVars>
      </dgm:prSet>
      <dgm:spPr/>
    </dgm:pt>
    <dgm:pt modelId="{8EBE05B0-1C83-4E7F-91EF-EBCA9BB8F2C2}" type="pres">
      <dgm:prSet presAssocID="{574B8841-2C91-4DA1-933A-E760ABD26C2D}" presName="sibTrans" presStyleLbl="bgSibTrans2D1" presStyleIdx="5" presStyleCnt="8" custAng="21599027" custLinFactY="47198" custLinFactNeighborX="17879" custLinFactNeighborY="100000"/>
      <dgm:spPr/>
    </dgm:pt>
    <dgm:pt modelId="{4A63C01D-0607-46AB-A7EC-F11FD4A26AAC}" type="pres">
      <dgm:prSet presAssocID="{8947C12E-D95E-4AC8-A016-3C1174CAEE3E}" presName="compNode" presStyleCnt="0"/>
      <dgm:spPr/>
    </dgm:pt>
    <dgm:pt modelId="{3B13436C-820F-46BD-83C9-73E46C9F2F89}" type="pres">
      <dgm:prSet presAssocID="{8947C12E-D95E-4AC8-A016-3C1174CAEE3E}" presName="dummyConnPt" presStyleCnt="0"/>
      <dgm:spPr/>
    </dgm:pt>
    <dgm:pt modelId="{F0DA51DB-8262-4479-B55B-0792EDB303EF}" type="pres">
      <dgm:prSet presAssocID="{8947C12E-D95E-4AC8-A016-3C1174CAEE3E}" presName="node" presStyleLbl="node1" presStyleIdx="6" presStyleCnt="9" custLinFactNeighborX="1258" custLinFactNeighborY="289">
        <dgm:presLayoutVars>
          <dgm:bulletEnabled val="1"/>
        </dgm:presLayoutVars>
      </dgm:prSet>
      <dgm:spPr/>
    </dgm:pt>
    <dgm:pt modelId="{749164C2-BA73-4449-97AF-4C325214C293}" type="pres">
      <dgm:prSet presAssocID="{C19B5F7C-D47C-451B-94A0-1A04F3BD45E4}" presName="sibTrans" presStyleLbl="bgSibTrans2D1" presStyleIdx="6" presStyleCnt="8" custAng="134036" custLinFactY="100000" custLinFactNeighborX="42350" custLinFactNeighborY="173283"/>
      <dgm:spPr/>
    </dgm:pt>
    <dgm:pt modelId="{AFEA28D4-F4CD-431B-89DD-0F907F5E7791}" type="pres">
      <dgm:prSet presAssocID="{D7DAA0B5-2988-45C1-9E8C-E54B673FD600}" presName="compNode" presStyleCnt="0"/>
      <dgm:spPr/>
    </dgm:pt>
    <dgm:pt modelId="{5CFF579A-0C13-4987-A836-3F98A4D1ADE1}" type="pres">
      <dgm:prSet presAssocID="{D7DAA0B5-2988-45C1-9E8C-E54B673FD600}" presName="dummyConnPt" presStyleCnt="0"/>
      <dgm:spPr/>
    </dgm:pt>
    <dgm:pt modelId="{42735752-5178-4EC5-87FC-73857D8D1BA1}" type="pres">
      <dgm:prSet presAssocID="{D7DAA0B5-2988-45C1-9E8C-E54B673FD600}" presName="node" presStyleLbl="node1" presStyleIdx="7" presStyleCnt="9" custLinFactNeighborX="4283" custLinFactNeighborY="-1029">
        <dgm:presLayoutVars>
          <dgm:bulletEnabled val="1"/>
        </dgm:presLayoutVars>
      </dgm:prSet>
      <dgm:spPr/>
    </dgm:pt>
    <dgm:pt modelId="{B7FA3A51-3873-4FC0-A7E7-E454C26E5B28}" type="pres">
      <dgm:prSet presAssocID="{EDB0144C-DC94-453B-81E9-6FF0DBEBAC5C}" presName="sibTrans" presStyleLbl="bgSibTrans2D1" presStyleIdx="7" presStyleCnt="8" custAng="64142" custLinFactY="50824" custLinFactNeighborX="38462" custLinFactNeighborY="100000"/>
      <dgm:spPr/>
    </dgm:pt>
    <dgm:pt modelId="{66AE1AA7-6297-4B9F-8C41-B4FDA2EAB175}" type="pres">
      <dgm:prSet presAssocID="{1DBCA2BD-9E21-48AA-BBC6-79948AB1810D}" presName="compNode" presStyleCnt="0"/>
      <dgm:spPr/>
    </dgm:pt>
    <dgm:pt modelId="{E0A366DC-DD8D-48D3-8D74-38D5A37955C6}" type="pres">
      <dgm:prSet presAssocID="{1DBCA2BD-9E21-48AA-BBC6-79948AB1810D}" presName="dummyConnPt" presStyleCnt="0"/>
      <dgm:spPr/>
    </dgm:pt>
    <dgm:pt modelId="{9B992B71-C783-40F4-ABBA-AC4FE93C728B}" type="pres">
      <dgm:prSet presAssocID="{1DBCA2BD-9E21-48AA-BBC6-79948AB1810D}" presName="node" presStyleLbl="node1" presStyleIdx="8" presStyleCnt="9" custLinFactNeighborX="5828" custLinFactNeighborY="92">
        <dgm:presLayoutVars>
          <dgm:bulletEnabled val="1"/>
        </dgm:presLayoutVars>
      </dgm:prSet>
      <dgm:spPr/>
    </dgm:pt>
  </dgm:ptLst>
  <dgm:cxnLst>
    <dgm:cxn modelId="{6D482012-77CC-478B-A56D-9967BEF628CF}" type="presOf" srcId="{574B8841-2C91-4DA1-933A-E760ABD26C2D}" destId="{8EBE05B0-1C83-4E7F-91EF-EBCA9BB8F2C2}" srcOrd="0" destOrd="0" presId="urn:microsoft.com/office/officeart/2005/8/layout/bProcess4"/>
    <dgm:cxn modelId="{4FD21D1A-1F75-4B89-9319-7BA8C36BDB48}" type="presOf" srcId="{A04077F1-7B47-4472-A4B8-C61F32685951}" destId="{52F49F40-D124-4365-8FAE-C1FA895405EC}" srcOrd="0" destOrd="0" presId="urn:microsoft.com/office/officeart/2005/8/layout/bProcess4"/>
    <dgm:cxn modelId="{54D68A21-7EE7-49DA-96D8-D5CD661E8517}" type="presOf" srcId="{EDB0144C-DC94-453B-81E9-6FF0DBEBAC5C}" destId="{B7FA3A51-3873-4FC0-A7E7-E454C26E5B28}" srcOrd="0" destOrd="0" presId="urn:microsoft.com/office/officeart/2005/8/layout/bProcess4"/>
    <dgm:cxn modelId="{1E9BBC21-439E-4AAA-8488-5A608BA30E77}" type="presOf" srcId="{351A94B8-62EB-4D90-94E8-2CEE8F4B44A4}" destId="{704372CE-7FD4-47EF-B36F-12DB2E4C5C02}" srcOrd="0" destOrd="0" presId="urn:microsoft.com/office/officeart/2005/8/layout/bProcess4"/>
    <dgm:cxn modelId="{E90B2734-3007-4A98-842C-37A5FD15C53E}" srcId="{1752DB5D-3920-47BE-9374-D0807880F1ED}" destId="{D7DAA0B5-2988-45C1-9E8C-E54B673FD600}" srcOrd="7" destOrd="0" parTransId="{88737F2F-2D01-4614-9A18-7793F3D72382}" sibTransId="{EDB0144C-DC94-453B-81E9-6FF0DBEBAC5C}"/>
    <dgm:cxn modelId="{041AE635-58E0-4F48-AE8F-6C82FD338CE8}" type="presOf" srcId="{D7DAA0B5-2988-45C1-9E8C-E54B673FD600}" destId="{42735752-5178-4EC5-87FC-73857D8D1BA1}" srcOrd="0" destOrd="0" presId="urn:microsoft.com/office/officeart/2005/8/layout/bProcess4"/>
    <dgm:cxn modelId="{77790A5B-B320-4543-AC9A-E5905E6B855E}" type="presOf" srcId="{5B8431EF-590B-46C2-AE5C-354694210E4B}" destId="{75E6FC3A-3DD5-49C4-83BC-3DBE03B4F834}" srcOrd="0" destOrd="0" presId="urn:microsoft.com/office/officeart/2005/8/layout/bProcess4"/>
    <dgm:cxn modelId="{357C875B-21EC-4763-871E-E88FBA67515D}" srcId="{1752DB5D-3920-47BE-9374-D0807880F1ED}" destId="{8F3A7BE4-6450-42AE-8C7A-B5C94D5D7D25}" srcOrd="2" destOrd="0" parTransId="{EB0EA072-782D-4986-98DA-33C735CBB9AF}" sibTransId="{351A94B8-62EB-4D90-94E8-2CEE8F4B44A4}"/>
    <dgm:cxn modelId="{FD078868-F133-474B-A285-62D399BF0B2F}" srcId="{1752DB5D-3920-47BE-9374-D0807880F1ED}" destId="{99FECCC5-7CD4-48BA-8D7F-2248179C35FA}" srcOrd="3" destOrd="0" parTransId="{C9CED44D-E2AE-4196-8FF1-04C678B2E388}" sibTransId="{523E956B-E273-4D2C-A329-B6580908E19A}"/>
    <dgm:cxn modelId="{F512006A-0A19-4E17-AB7C-03C9A45F0095}" type="presOf" srcId="{99FECCC5-7CD4-48BA-8D7F-2248179C35FA}" destId="{D4B12945-1D8C-45EA-8B26-BC226ECD467A}" srcOrd="0" destOrd="0" presId="urn:microsoft.com/office/officeart/2005/8/layout/bProcess4"/>
    <dgm:cxn modelId="{35A6CD4D-51DB-4B1A-B7A8-50037AE22F18}" type="presOf" srcId="{C19B5F7C-D47C-451B-94A0-1A04F3BD45E4}" destId="{749164C2-BA73-4449-97AF-4C325214C293}" srcOrd="0" destOrd="0" presId="urn:microsoft.com/office/officeart/2005/8/layout/bProcess4"/>
    <dgm:cxn modelId="{4DB1B852-E538-4881-9682-437A0ED376AA}" srcId="{1752DB5D-3920-47BE-9374-D0807880F1ED}" destId="{6DFCCB77-26CC-4B2A-82AC-FD811477DE4D}" srcOrd="0" destOrd="0" parTransId="{3B1EAF0B-9749-4F02-8CE2-8F910A4496CB}" sibTransId="{A04077F1-7B47-4472-A4B8-C61F32685951}"/>
    <dgm:cxn modelId="{547CCA56-590B-4D4A-85D1-9BD5FA7F7A3C}" type="presOf" srcId="{06B8B45E-6E55-4AC4-9C08-229EA842FEBB}" destId="{C29B6F53-8C46-4477-AFD7-6ECC26E553A5}" srcOrd="0" destOrd="0" presId="urn:microsoft.com/office/officeart/2005/8/layout/bProcess4"/>
    <dgm:cxn modelId="{235F9178-493C-4881-BAB4-62C741D134A5}" srcId="{1752DB5D-3920-47BE-9374-D0807880F1ED}" destId="{5F7A228F-2F2E-45A8-9F18-AD407F431360}" srcOrd="5" destOrd="0" parTransId="{F5C9355F-A4FF-4C97-B87A-5E70B881CAA9}" sibTransId="{574B8841-2C91-4DA1-933A-E760ABD26C2D}"/>
    <dgm:cxn modelId="{FA1FBB5A-9FFB-484B-AC8D-1F20EC91E43E}" srcId="{1752DB5D-3920-47BE-9374-D0807880F1ED}" destId="{8947C12E-D95E-4AC8-A016-3C1174CAEE3E}" srcOrd="6" destOrd="0" parTransId="{C9DF6D92-32B8-4396-B8CA-A895B6AD0332}" sibTransId="{C19B5F7C-D47C-451B-94A0-1A04F3BD45E4}"/>
    <dgm:cxn modelId="{FFE1AF84-2F21-4F83-9774-1D9CCCDD14D2}" type="presOf" srcId="{523E956B-E273-4D2C-A329-B6580908E19A}" destId="{C5512541-270F-4CD9-93E7-EF63188E6AD0}" srcOrd="0" destOrd="0" presId="urn:microsoft.com/office/officeart/2005/8/layout/bProcess4"/>
    <dgm:cxn modelId="{9B742D8D-6C7D-4FE0-8F79-D54A591D0E23}" type="presOf" srcId="{1DBCA2BD-9E21-48AA-BBC6-79948AB1810D}" destId="{9B992B71-C783-40F4-ABBA-AC4FE93C728B}" srcOrd="0" destOrd="0" presId="urn:microsoft.com/office/officeart/2005/8/layout/bProcess4"/>
    <dgm:cxn modelId="{1374558E-B66D-406D-A0A1-8FA83080BEF6}" type="presOf" srcId="{E2AFC4DD-2C00-42E8-949A-9AEFE70E0054}" destId="{18CD03DC-89C2-4DFE-B264-8D75733B9E9C}" srcOrd="0" destOrd="0" presId="urn:microsoft.com/office/officeart/2005/8/layout/bProcess4"/>
    <dgm:cxn modelId="{6FB6CD93-6AB5-4CDD-B501-5FD172419481}" type="presOf" srcId="{1752DB5D-3920-47BE-9374-D0807880F1ED}" destId="{35BFEB79-57A0-4F1F-A770-604FC11430FF}" srcOrd="0" destOrd="0" presId="urn:microsoft.com/office/officeart/2005/8/layout/bProcess4"/>
    <dgm:cxn modelId="{9B8CD1A1-397F-412E-ABD8-E5D1C9A47382}" type="presOf" srcId="{B88CB320-1BA7-44BD-A56A-3811C9EE5E2F}" destId="{474A3721-3F30-45CA-808C-47757EC74FD3}" srcOrd="0" destOrd="0" presId="urn:microsoft.com/office/officeart/2005/8/layout/bProcess4"/>
    <dgm:cxn modelId="{E9A76EB9-301B-4F06-B7A6-8AA7591E05BD}" srcId="{1752DB5D-3920-47BE-9374-D0807880F1ED}" destId="{06B8B45E-6E55-4AC4-9C08-229EA842FEBB}" srcOrd="4" destOrd="0" parTransId="{1872A81E-7D18-4336-9F00-23047BF6ADB9}" sibTransId="{B88CB320-1BA7-44BD-A56A-3811C9EE5E2F}"/>
    <dgm:cxn modelId="{B9FB4AC8-67DD-4A0A-9224-11AE65790DFC}" srcId="{1752DB5D-3920-47BE-9374-D0807880F1ED}" destId="{1DBCA2BD-9E21-48AA-BBC6-79948AB1810D}" srcOrd="8" destOrd="0" parTransId="{89501D41-4CB6-47B8-84F5-FF4E40651681}" sibTransId="{75CF7CB1-D133-4333-8396-26DC11738B70}"/>
    <dgm:cxn modelId="{4BEFF5CB-3656-49A2-9E1B-0652BFACE55F}" type="presOf" srcId="{6DFCCB77-26CC-4B2A-82AC-FD811477DE4D}" destId="{0B43DE3C-0E31-4164-B073-A52E2E9FD420}" srcOrd="0" destOrd="0" presId="urn:microsoft.com/office/officeart/2005/8/layout/bProcess4"/>
    <dgm:cxn modelId="{11BA6FD8-3126-43A6-9F97-EB522CCA3243}" type="presOf" srcId="{8F3A7BE4-6450-42AE-8C7A-B5C94D5D7D25}" destId="{3067A64B-2E25-4A1D-8FC3-BB914A827288}" srcOrd="0" destOrd="0" presId="urn:microsoft.com/office/officeart/2005/8/layout/bProcess4"/>
    <dgm:cxn modelId="{200B21E1-39CE-4710-9201-699FDC395EFF}" type="presOf" srcId="{8947C12E-D95E-4AC8-A016-3C1174CAEE3E}" destId="{F0DA51DB-8262-4479-B55B-0792EDB303EF}" srcOrd="0" destOrd="0" presId="urn:microsoft.com/office/officeart/2005/8/layout/bProcess4"/>
    <dgm:cxn modelId="{621BDFE1-404D-4FD7-9806-22808E37464A}" type="presOf" srcId="{5F7A228F-2F2E-45A8-9F18-AD407F431360}" destId="{E8E37C63-017C-4389-BCFC-7B82C6AC6D17}" srcOrd="0" destOrd="0" presId="urn:microsoft.com/office/officeart/2005/8/layout/bProcess4"/>
    <dgm:cxn modelId="{A2776EEC-FF83-41D9-81F3-C31729EFCF9D}" srcId="{1752DB5D-3920-47BE-9374-D0807880F1ED}" destId="{5B8431EF-590B-46C2-AE5C-354694210E4B}" srcOrd="1" destOrd="0" parTransId="{3A4E5ADC-4E27-4983-A0A6-912A137C6424}" sibTransId="{E2AFC4DD-2C00-42E8-949A-9AEFE70E0054}"/>
    <dgm:cxn modelId="{B9EAC9B7-4184-4383-9694-B75920CE69AD}" type="presParOf" srcId="{35BFEB79-57A0-4F1F-A770-604FC11430FF}" destId="{E8AF214B-9693-4900-A3DA-3C8F23926569}" srcOrd="0" destOrd="0" presId="urn:microsoft.com/office/officeart/2005/8/layout/bProcess4"/>
    <dgm:cxn modelId="{066C978A-7902-4EFF-9879-486D36CE38D7}" type="presParOf" srcId="{E8AF214B-9693-4900-A3DA-3C8F23926569}" destId="{09611C49-9690-4AA1-873F-641C80A63321}" srcOrd="0" destOrd="0" presId="urn:microsoft.com/office/officeart/2005/8/layout/bProcess4"/>
    <dgm:cxn modelId="{D9839089-3C3F-4C6A-86D0-CF8C37AFF44C}" type="presParOf" srcId="{E8AF214B-9693-4900-A3DA-3C8F23926569}" destId="{0B43DE3C-0E31-4164-B073-A52E2E9FD420}" srcOrd="1" destOrd="0" presId="urn:microsoft.com/office/officeart/2005/8/layout/bProcess4"/>
    <dgm:cxn modelId="{C629D357-7754-4CA7-9952-D5667BDB5A8F}" type="presParOf" srcId="{35BFEB79-57A0-4F1F-A770-604FC11430FF}" destId="{52F49F40-D124-4365-8FAE-C1FA895405EC}" srcOrd="1" destOrd="0" presId="urn:microsoft.com/office/officeart/2005/8/layout/bProcess4"/>
    <dgm:cxn modelId="{5415CEDD-8A97-449E-8705-3A2A2C99812F}" type="presParOf" srcId="{35BFEB79-57A0-4F1F-A770-604FC11430FF}" destId="{2760C879-3AB6-4B93-A0E3-6A187C546BAD}" srcOrd="2" destOrd="0" presId="urn:microsoft.com/office/officeart/2005/8/layout/bProcess4"/>
    <dgm:cxn modelId="{240F34B6-0183-4583-9010-051561A1BAE8}" type="presParOf" srcId="{2760C879-3AB6-4B93-A0E3-6A187C546BAD}" destId="{771093E2-1FA6-4CA5-A6B6-F8E0E6AFEDCB}" srcOrd="0" destOrd="0" presId="urn:microsoft.com/office/officeart/2005/8/layout/bProcess4"/>
    <dgm:cxn modelId="{7695D89E-0738-441C-B5B1-053B7377B60A}" type="presParOf" srcId="{2760C879-3AB6-4B93-A0E3-6A187C546BAD}" destId="{75E6FC3A-3DD5-49C4-83BC-3DBE03B4F834}" srcOrd="1" destOrd="0" presId="urn:microsoft.com/office/officeart/2005/8/layout/bProcess4"/>
    <dgm:cxn modelId="{C38B1742-0BAE-45A5-A95F-30930DB126B2}" type="presParOf" srcId="{35BFEB79-57A0-4F1F-A770-604FC11430FF}" destId="{18CD03DC-89C2-4DFE-B264-8D75733B9E9C}" srcOrd="3" destOrd="0" presId="urn:microsoft.com/office/officeart/2005/8/layout/bProcess4"/>
    <dgm:cxn modelId="{064A5E9A-F124-46D6-B545-3500A760D439}" type="presParOf" srcId="{35BFEB79-57A0-4F1F-A770-604FC11430FF}" destId="{8882340C-EB99-45EA-866B-C362DF18804B}" srcOrd="4" destOrd="0" presId="urn:microsoft.com/office/officeart/2005/8/layout/bProcess4"/>
    <dgm:cxn modelId="{D92ECE18-4C06-4DA1-A6E2-1F474F314DE2}" type="presParOf" srcId="{8882340C-EB99-45EA-866B-C362DF18804B}" destId="{7EEE9F7A-403A-4348-BC15-893BE6CDF978}" srcOrd="0" destOrd="0" presId="urn:microsoft.com/office/officeart/2005/8/layout/bProcess4"/>
    <dgm:cxn modelId="{A1552E0C-C2EE-4CBF-B102-CF8C2ADA8466}" type="presParOf" srcId="{8882340C-EB99-45EA-866B-C362DF18804B}" destId="{3067A64B-2E25-4A1D-8FC3-BB914A827288}" srcOrd="1" destOrd="0" presId="urn:microsoft.com/office/officeart/2005/8/layout/bProcess4"/>
    <dgm:cxn modelId="{32961303-19FF-4EED-862F-CF4CF1C45926}" type="presParOf" srcId="{35BFEB79-57A0-4F1F-A770-604FC11430FF}" destId="{704372CE-7FD4-47EF-B36F-12DB2E4C5C02}" srcOrd="5" destOrd="0" presId="urn:microsoft.com/office/officeart/2005/8/layout/bProcess4"/>
    <dgm:cxn modelId="{D446D1FE-0330-4DC4-AE8F-3F7583DF6D0F}" type="presParOf" srcId="{35BFEB79-57A0-4F1F-A770-604FC11430FF}" destId="{809AB14F-9EF9-49F4-A5C8-907878EDE8BB}" srcOrd="6" destOrd="0" presId="urn:microsoft.com/office/officeart/2005/8/layout/bProcess4"/>
    <dgm:cxn modelId="{881258D2-8DDD-4243-87B6-81FFCD97996A}" type="presParOf" srcId="{809AB14F-9EF9-49F4-A5C8-907878EDE8BB}" destId="{F1E8CB9A-82C5-4727-B214-FDF059542ECF}" srcOrd="0" destOrd="0" presId="urn:microsoft.com/office/officeart/2005/8/layout/bProcess4"/>
    <dgm:cxn modelId="{C76D467D-0AD9-4C17-A4FC-D2C6701702DE}" type="presParOf" srcId="{809AB14F-9EF9-49F4-A5C8-907878EDE8BB}" destId="{D4B12945-1D8C-45EA-8B26-BC226ECD467A}" srcOrd="1" destOrd="0" presId="urn:microsoft.com/office/officeart/2005/8/layout/bProcess4"/>
    <dgm:cxn modelId="{F9BF000B-22A7-48CC-AA39-1182658B6DF4}" type="presParOf" srcId="{35BFEB79-57A0-4F1F-A770-604FC11430FF}" destId="{C5512541-270F-4CD9-93E7-EF63188E6AD0}" srcOrd="7" destOrd="0" presId="urn:microsoft.com/office/officeart/2005/8/layout/bProcess4"/>
    <dgm:cxn modelId="{BE2D2E9C-0282-4789-8F68-E68E4C6BE080}" type="presParOf" srcId="{35BFEB79-57A0-4F1F-A770-604FC11430FF}" destId="{2A884F75-96E7-40EE-B09A-B942EC485BC5}" srcOrd="8" destOrd="0" presId="urn:microsoft.com/office/officeart/2005/8/layout/bProcess4"/>
    <dgm:cxn modelId="{FF26403D-ADEE-46AB-8C9B-AEA8E4D34EE6}" type="presParOf" srcId="{2A884F75-96E7-40EE-B09A-B942EC485BC5}" destId="{D884C9AD-D2A2-444C-90DA-0E4FC936B80C}" srcOrd="0" destOrd="0" presId="urn:microsoft.com/office/officeart/2005/8/layout/bProcess4"/>
    <dgm:cxn modelId="{1A25C5E8-9652-4CAB-9BF5-CDE475C6D371}" type="presParOf" srcId="{2A884F75-96E7-40EE-B09A-B942EC485BC5}" destId="{C29B6F53-8C46-4477-AFD7-6ECC26E553A5}" srcOrd="1" destOrd="0" presId="urn:microsoft.com/office/officeart/2005/8/layout/bProcess4"/>
    <dgm:cxn modelId="{69878993-756C-4F4C-87C4-2040A8D6D3F4}" type="presParOf" srcId="{35BFEB79-57A0-4F1F-A770-604FC11430FF}" destId="{474A3721-3F30-45CA-808C-47757EC74FD3}" srcOrd="9" destOrd="0" presId="urn:microsoft.com/office/officeart/2005/8/layout/bProcess4"/>
    <dgm:cxn modelId="{8F5ECD02-D675-46DD-B994-9E634174AC1E}" type="presParOf" srcId="{35BFEB79-57A0-4F1F-A770-604FC11430FF}" destId="{578F68FA-742F-4254-A6CB-C4F49B7A4DF5}" srcOrd="10" destOrd="0" presId="urn:microsoft.com/office/officeart/2005/8/layout/bProcess4"/>
    <dgm:cxn modelId="{4224719E-B9A0-444A-90E1-D8A9D700A5EA}" type="presParOf" srcId="{578F68FA-742F-4254-A6CB-C4F49B7A4DF5}" destId="{BF81D667-4CB2-42D1-8E1A-D1FC6EE413C1}" srcOrd="0" destOrd="0" presId="urn:microsoft.com/office/officeart/2005/8/layout/bProcess4"/>
    <dgm:cxn modelId="{31F5FFB1-89D3-4E1D-8DBC-9B02C03FBF99}" type="presParOf" srcId="{578F68FA-742F-4254-A6CB-C4F49B7A4DF5}" destId="{E8E37C63-017C-4389-BCFC-7B82C6AC6D17}" srcOrd="1" destOrd="0" presId="urn:microsoft.com/office/officeart/2005/8/layout/bProcess4"/>
    <dgm:cxn modelId="{A76C4170-42AF-4BFE-94EE-9565A6A45A91}" type="presParOf" srcId="{35BFEB79-57A0-4F1F-A770-604FC11430FF}" destId="{8EBE05B0-1C83-4E7F-91EF-EBCA9BB8F2C2}" srcOrd="11" destOrd="0" presId="urn:microsoft.com/office/officeart/2005/8/layout/bProcess4"/>
    <dgm:cxn modelId="{F0350E55-2C85-45D8-A0D2-CEDB180F312C}" type="presParOf" srcId="{35BFEB79-57A0-4F1F-A770-604FC11430FF}" destId="{4A63C01D-0607-46AB-A7EC-F11FD4A26AAC}" srcOrd="12" destOrd="0" presId="urn:microsoft.com/office/officeart/2005/8/layout/bProcess4"/>
    <dgm:cxn modelId="{527422AB-CD0F-4D81-8A63-B12352317FB1}" type="presParOf" srcId="{4A63C01D-0607-46AB-A7EC-F11FD4A26AAC}" destId="{3B13436C-820F-46BD-83C9-73E46C9F2F89}" srcOrd="0" destOrd="0" presId="urn:microsoft.com/office/officeart/2005/8/layout/bProcess4"/>
    <dgm:cxn modelId="{DE8458DA-8B47-4EC1-8732-9158641B6F07}" type="presParOf" srcId="{4A63C01D-0607-46AB-A7EC-F11FD4A26AAC}" destId="{F0DA51DB-8262-4479-B55B-0792EDB303EF}" srcOrd="1" destOrd="0" presId="urn:microsoft.com/office/officeart/2005/8/layout/bProcess4"/>
    <dgm:cxn modelId="{CC884BDA-617D-4AC2-A964-4A64030FA187}" type="presParOf" srcId="{35BFEB79-57A0-4F1F-A770-604FC11430FF}" destId="{749164C2-BA73-4449-97AF-4C325214C293}" srcOrd="13" destOrd="0" presId="urn:microsoft.com/office/officeart/2005/8/layout/bProcess4"/>
    <dgm:cxn modelId="{83B6DCA8-8C37-499D-BD1D-0BCD03BE8583}" type="presParOf" srcId="{35BFEB79-57A0-4F1F-A770-604FC11430FF}" destId="{AFEA28D4-F4CD-431B-89DD-0F907F5E7791}" srcOrd="14" destOrd="0" presId="urn:microsoft.com/office/officeart/2005/8/layout/bProcess4"/>
    <dgm:cxn modelId="{A066289B-DE24-49AA-8B73-CF53DEE2DD76}" type="presParOf" srcId="{AFEA28D4-F4CD-431B-89DD-0F907F5E7791}" destId="{5CFF579A-0C13-4987-A836-3F98A4D1ADE1}" srcOrd="0" destOrd="0" presId="urn:microsoft.com/office/officeart/2005/8/layout/bProcess4"/>
    <dgm:cxn modelId="{B41CC9F1-5B80-4CE1-BB59-C65ECEC2FE7D}" type="presParOf" srcId="{AFEA28D4-F4CD-431B-89DD-0F907F5E7791}" destId="{42735752-5178-4EC5-87FC-73857D8D1BA1}" srcOrd="1" destOrd="0" presId="urn:microsoft.com/office/officeart/2005/8/layout/bProcess4"/>
    <dgm:cxn modelId="{3F0D2613-FAE0-4BEA-921A-C75B9199C801}" type="presParOf" srcId="{35BFEB79-57A0-4F1F-A770-604FC11430FF}" destId="{B7FA3A51-3873-4FC0-A7E7-E454C26E5B28}" srcOrd="15" destOrd="0" presId="urn:microsoft.com/office/officeart/2005/8/layout/bProcess4"/>
    <dgm:cxn modelId="{71DA575E-D4A2-434F-B8F6-4E192328A7AC}" type="presParOf" srcId="{35BFEB79-57A0-4F1F-A770-604FC11430FF}" destId="{66AE1AA7-6297-4B9F-8C41-B4FDA2EAB175}" srcOrd="16" destOrd="0" presId="urn:microsoft.com/office/officeart/2005/8/layout/bProcess4"/>
    <dgm:cxn modelId="{0ACA9AEF-A373-455C-8A20-60F6A5A9A8DC}" type="presParOf" srcId="{66AE1AA7-6297-4B9F-8C41-B4FDA2EAB175}" destId="{E0A366DC-DD8D-48D3-8D74-38D5A37955C6}" srcOrd="0" destOrd="0" presId="urn:microsoft.com/office/officeart/2005/8/layout/bProcess4"/>
    <dgm:cxn modelId="{8BB49EBF-7A71-4625-B475-53CBA48469DD}" type="presParOf" srcId="{66AE1AA7-6297-4B9F-8C41-B4FDA2EAB175}" destId="{9B992B71-C783-40F4-ABBA-AC4FE93C728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752DB5D-3920-47BE-9374-D0807880F1ED}"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en-US"/>
        </a:p>
      </dgm:t>
    </dgm:pt>
    <dgm:pt modelId="{5B8431EF-590B-46C2-AE5C-354694210E4B}">
      <dgm:prSet phldrT="[Text]" custT="1"/>
      <dgm:spPr>
        <a:solidFill>
          <a:srgbClr val="01579B"/>
        </a:solidFill>
      </dgm:spPr>
      <dgm:t>
        <a:bodyPr/>
        <a:lstStyle/>
        <a:p>
          <a:r>
            <a:rPr lang="en-US" sz="1200" dirty="0">
              <a:latin typeface="+mn-lt"/>
            </a:rPr>
            <a:t>July–December (Year 2)</a:t>
          </a:r>
        </a:p>
        <a:p>
          <a:r>
            <a:rPr lang="en-US" sz="1200" dirty="0">
              <a:effectLst/>
              <a:latin typeface="+mn-lt"/>
              <a:ea typeface="Calibri" panose="020F0502020204030204" pitchFamily="34" charset="0"/>
              <a:cs typeface="Times New Roman" panose="02020603050405020304" pitchFamily="18" charset="0"/>
            </a:rPr>
            <a:t>Clean the data (e.g., resolve duplicates, look for anomalies)</a:t>
          </a:r>
          <a:endParaRPr lang="en-US" sz="1200" dirty="0">
            <a:latin typeface="+mn-lt"/>
          </a:endParaRPr>
        </a:p>
      </dgm:t>
    </dgm:pt>
    <dgm:pt modelId="{3A4E5ADC-4E27-4983-A0A6-912A137C6424}" type="parTrans" cxnId="{A2776EEC-FF83-41D9-81F3-C31729EFCF9D}">
      <dgm:prSet/>
      <dgm:spPr/>
      <dgm:t>
        <a:bodyPr/>
        <a:lstStyle/>
        <a:p>
          <a:endParaRPr lang="en-US"/>
        </a:p>
      </dgm:t>
    </dgm:pt>
    <dgm:pt modelId="{E2AFC4DD-2C00-42E8-949A-9AEFE70E0054}" type="sibTrans" cxnId="{A2776EEC-FF83-41D9-81F3-C31729EFCF9D}">
      <dgm:prSet/>
      <dgm:spPr>
        <a:solidFill>
          <a:srgbClr val="4F83CC"/>
        </a:solidFill>
      </dgm:spPr>
      <dgm:t>
        <a:bodyPr/>
        <a:lstStyle/>
        <a:p>
          <a:endParaRPr lang="en-US"/>
        </a:p>
      </dgm:t>
    </dgm:pt>
    <dgm:pt modelId="{99FECCC5-7CD4-48BA-8D7F-2248179C35FA}">
      <dgm:prSet phldrT="[Text]" custT="1"/>
      <dgm:spPr>
        <a:solidFill>
          <a:srgbClr val="01579B"/>
        </a:solidFill>
      </dgm:spPr>
      <dgm:t>
        <a:bodyPr/>
        <a:lstStyle/>
        <a:p>
          <a:r>
            <a:rPr lang="en-US" sz="1200" dirty="0"/>
            <a:t>March</a:t>
          </a:r>
        </a:p>
        <a:p>
          <a:r>
            <a:rPr lang="en-US" sz="1200" dirty="0"/>
            <a:t>Prepare data for public reporting</a:t>
          </a:r>
          <a:endParaRPr lang="en-US" sz="1200" b="1" dirty="0"/>
        </a:p>
      </dgm:t>
    </dgm:pt>
    <dgm:pt modelId="{C9CED44D-E2AE-4196-8FF1-04C678B2E388}" type="parTrans" cxnId="{FD078868-F133-474B-A285-62D399BF0B2F}">
      <dgm:prSet/>
      <dgm:spPr/>
      <dgm:t>
        <a:bodyPr/>
        <a:lstStyle/>
        <a:p>
          <a:endParaRPr lang="en-US"/>
        </a:p>
      </dgm:t>
    </dgm:pt>
    <dgm:pt modelId="{523E956B-E273-4D2C-A329-B6580908E19A}" type="sibTrans" cxnId="{FD078868-F133-474B-A285-62D399BF0B2F}">
      <dgm:prSet/>
      <dgm:spPr>
        <a:solidFill>
          <a:srgbClr val="4F83CC"/>
        </a:solidFill>
      </dgm:spPr>
      <dgm:t>
        <a:bodyPr/>
        <a:lstStyle/>
        <a:p>
          <a:endParaRPr lang="en-US"/>
        </a:p>
      </dgm:t>
    </dgm:pt>
    <dgm:pt modelId="{D7DAA0B5-2988-45C1-9E8C-E54B673FD600}">
      <dgm:prSet phldrT="[Text]" custT="1"/>
      <dgm:spPr>
        <a:solidFill>
          <a:srgbClr val="01579B"/>
        </a:solidFill>
      </dgm:spPr>
      <dgm:t>
        <a:bodyPr/>
        <a:lstStyle/>
        <a:p>
          <a:r>
            <a:rPr lang="en-US" sz="1200" dirty="0"/>
            <a:t>September–January</a:t>
          </a:r>
        </a:p>
        <a:p>
          <a:r>
            <a:rPr lang="en-US" sz="1200" dirty="0">
              <a:solidFill>
                <a:schemeClr val="bg1"/>
              </a:solidFill>
            </a:rPr>
            <a:t>Write narratives</a:t>
          </a:r>
        </a:p>
        <a:p>
          <a:r>
            <a:rPr lang="en-US" sz="1200" dirty="0">
              <a:solidFill>
                <a:schemeClr val="bg1"/>
              </a:solidFill>
            </a:rPr>
            <a:t>Data appear in Indicators 1 and 2 in December</a:t>
          </a:r>
        </a:p>
        <a:p>
          <a:pPr rtl="0"/>
          <a:r>
            <a:rPr lang="en-US" sz="1200" dirty="0">
              <a:solidFill>
                <a:schemeClr val="bg1"/>
              </a:solidFill>
              <a:latin typeface="Calibri Light" panose="020F0302020204030204"/>
            </a:rPr>
            <a:t> </a:t>
          </a:r>
          <a:r>
            <a:rPr lang="en-US" sz="1200" dirty="0">
              <a:solidFill>
                <a:schemeClr val="bg1"/>
              </a:solidFill>
            </a:rPr>
            <a:t>Complete analysis for Indicator 4 &amp; 14</a:t>
          </a:r>
        </a:p>
      </dgm:t>
    </dgm:pt>
    <dgm:pt modelId="{88737F2F-2D01-4614-9A18-7793F3D72382}" type="parTrans" cxnId="{E90B2734-3007-4A98-842C-37A5FD15C53E}">
      <dgm:prSet/>
      <dgm:spPr/>
      <dgm:t>
        <a:bodyPr/>
        <a:lstStyle/>
        <a:p>
          <a:endParaRPr lang="en-US"/>
        </a:p>
      </dgm:t>
    </dgm:pt>
    <dgm:pt modelId="{EDB0144C-DC94-453B-81E9-6FF0DBEBAC5C}" type="sibTrans" cxnId="{E90B2734-3007-4A98-842C-37A5FD15C53E}">
      <dgm:prSet/>
      <dgm:spPr>
        <a:solidFill>
          <a:srgbClr val="4F83CC"/>
        </a:solidFill>
      </dgm:spPr>
      <dgm:t>
        <a:bodyPr/>
        <a:lstStyle/>
        <a:p>
          <a:endParaRPr lang="en-US"/>
        </a:p>
      </dgm:t>
    </dgm:pt>
    <dgm:pt modelId="{1DBCA2BD-9E21-48AA-BBC6-79948AB1810D}">
      <dgm:prSet phldrT="[Text]" custT="1"/>
      <dgm:spPr>
        <a:solidFill>
          <a:srgbClr val="01579B"/>
        </a:solidFill>
      </dgm:spPr>
      <dgm:t>
        <a:bodyPr/>
        <a:lstStyle/>
        <a:p>
          <a:r>
            <a:rPr lang="en-US" sz="1200" dirty="0"/>
            <a:t>Submit SPP/APR </a:t>
          </a:r>
        </a:p>
        <a:p>
          <a:r>
            <a:rPr lang="en-US" sz="1200" dirty="0"/>
            <a:t>Due </a:t>
          </a:r>
          <a:r>
            <a:rPr lang="en-US" sz="1200" b="1" dirty="0"/>
            <a:t>February 1</a:t>
          </a:r>
        </a:p>
      </dgm:t>
    </dgm:pt>
    <dgm:pt modelId="{89501D41-4CB6-47B8-84F5-FF4E40651681}" type="parTrans" cxnId="{B9FB4AC8-67DD-4A0A-9224-11AE65790DFC}">
      <dgm:prSet/>
      <dgm:spPr/>
      <dgm:t>
        <a:bodyPr/>
        <a:lstStyle/>
        <a:p>
          <a:endParaRPr lang="en-US"/>
        </a:p>
      </dgm:t>
    </dgm:pt>
    <dgm:pt modelId="{75CF7CB1-D133-4333-8396-26DC11738B70}" type="sibTrans" cxnId="{B9FB4AC8-67DD-4A0A-9224-11AE65790DFC}">
      <dgm:prSet/>
      <dgm:spPr/>
      <dgm:t>
        <a:bodyPr/>
        <a:lstStyle/>
        <a:p>
          <a:endParaRPr lang="en-US"/>
        </a:p>
      </dgm:t>
    </dgm:pt>
    <dgm:pt modelId="{06B8B45E-6E55-4AC4-9C08-229EA842FEBB}">
      <dgm:prSet custT="1"/>
      <dgm:spPr>
        <a:solidFill>
          <a:srgbClr val="01579B"/>
        </a:solidFill>
      </dgm:spPr>
      <dgm:t>
        <a:bodyPr/>
        <a:lstStyle/>
        <a:p>
          <a:r>
            <a:rPr lang="en-US" sz="1300" dirty="0"/>
            <a:t>March</a:t>
          </a:r>
          <a:r>
            <a:rPr lang="en-US" sz="1300" dirty="0">
              <a:latin typeface="Calibri" panose="020F0502020204030204" pitchFamily="34" charset="0"/>
              <a:cs typeface="Calibri" panose="020F0502020204030204" pitchFamily="34" charset="0"/>
            </a:rPr>
            <a:t>‒</a:t>
          </a:r>
          <a:r>
            <a:rPr lang="en-US" sz="1300" dirty="0"/>
            <a:t>September (Year 3)</a:t>
          </a:r>
        </a:p>
        <a:p>
          <a:r>
            <a:rPr lang="en-US" sz="1400" dirty="0"/>
            <a:t>Review targets, analyze data, consider slippage</a:t>
          </a:r>
        </a:p>
      </dgm:t>
    </dgm:pt>
    <dgm:pt modelId="{1872A81E-7D18-4336-9F00-23047BF6ADB9}" type="parTrans" cxnId="{E9A76EB9-301B-4F06-B7A6-8AA7591E05BD}">
      <dgm:prSet/>
      <dgm:spPr/>
      <dgm:t>
        <a:bodyPr/>
        <a:lstStyle/>
        <a:p>
          <a:endParaRPr lang="en-US"/>
        </a:p>
      </dgm:t>
    </dgm:pt>
    <dgm:pt modelId="{B88CB320-1BA7-44BD-A56A-3811C9EE5E2F}" type="sibTrans" cxnId="{E9A76EB9-301B-4F06-B7A6-8AA7591E05BD}">
      <dgm:prSet/>
      <dgm:spPr>
        <a:solidFill>
          <a:srgbClr val="4F83CC"/>
        </a:solidFill>
      </dgm:spPr>
      <dgm:t>
        <a:bodyPr/>
        <a:lstStyle/>
        <a:p>
          <a:endParaRPr lang="en-US"/>
        </a:p>
      </dgm:t>
    </dgm:pt>
    <dgm:pt modelId="{8947C12E-D95E-4AC8-A016-3C1174CAEE3E}">
      <dgm:prSet custT="1"/>
      <dgm:spPr>
        <a:solidFill>
          <a:srgbClr val="01579B"/>
        </a:solidFill>
      </dgm:spPr>
      <dgm:t>
        <a:bodyPr/>
        <a:lstStyle/>
        <a:p>
          <a:r>
            <a:rPr lang="en-US" sz="1200" dirty="0"/>
            <a:t>May–September</a:t>
          </a:r>
        </a:p>
        <a:p>
          <a:r>
            <a:rPr lang="en-US" sz="1200" dirty="0"/>
            <a:t>Post-school outcomes </a:t>
          </a:r>
          <a:r>
            <a:rPr lang="en-US" sz="1200" dirty="0">
              <a:latin typeface="Calibri Light" panose="020F0302020204030204"/>
            </a:rPr>
            <a:t>survey</a:t>
          </a:r>
          <a:endParaRPr lang="en-US" sz="1200" dirty="0"/>
        </a:p>
      </dgm:t>
    </dgm:pt>
    <dgm:pt modelId="{C9DF6D92-32B8-4396-B8CA-A895B6AD0332}" type="parTrans" cxnId="{FA1FBB5A-9FFB-484B-AC8D-1F20EC91E43E}">
      <dgm:prSet/>
      <dgm:spPr/>
      <dgm:t>
        <a:bodyPr/>
        <a:lstStyle/>
        <a:p>
          <a:endParaRPr lang="en-US"/>
        </a:p>
      </dgm:t>
    </dgm:pt>
    <dgm:pt modelId="{C19B5F7C-D47C-451B-94A0-1A04F3BD45E4}" type="sibTrans" cxnId="{FA1FBB5A-9FFB-484B-AC8D-1F20EC91E43E}">
      <dgm:prSet/>
      <dgm:spPr>
        <a:solidFill>
          <a:srgbClr val="4F83CC"/>
        </a:solidFill>
      </dgm:spPr>
      <dgm:t>
        <a:bodyPr/>
        <a:lstStyle/>
        <a:p>
          <a:endParaRPr lang="en-US"/>
        </a:p>
      </dgm:t>
    </dgm:pt>
    <dgm:pt modelId="{5F7A228F-2F2E-45A8-9F18-AD407F431360}">
      <dgm:prSet custT="1"/>
      <dgm:spPr>
        <a:solidFill>
          <a:srgbClr val="01579B"/>
        </a:solidFill>
        <a:ln>
          <a:solidFill>
            <a:srgbClr val="01579B"/>
          </a:solidFill>
        </a:ln>
      </dgm:spPr>
      <dgm:t>
        <a:bodyPr/>
        <a:lstStyle/>
        <a:p>
          <a:r>
            <a:rPr lang="en-US" sz="1200" dirty="0"/>
            <a:t>March–September</a:t>
          </a:r>
        </a:p>
        <a:p>
          <a:r>
            <a:rPr lang="en-US" sz="1200" dirty="0"/>
            <a:t>Begin review process with stakeholders</a:t>
          </a:r>
        </a:p>
      </dgm:t>
    </dgm:pt>
    <dgm:pt modelId="{F5C9355F-A4FF-4C97-B87A-5E70B881CAA9}" type="parTrans" cxnId="{235F9178-493C-4881-BAB4-62C741D134A5}">
      <dgm:prSet/>
      <dgm:spPr/>
      <dgm:t>
        <a:bodyPr/>
        <a:lstStyle/>
        <a:p>
          <a:endParaRPr lang="en-US"/>
        </a:p>
      </dgm:t>
    </dgm:pt>
    <dgm:pt modelId="{574B8841-2C91-4DA1-933A-E760ABD26C2D}" type="sibTrans" cxnId="{235F9178-493C-4881-BAB4-62C741D134A5}">
      <dgm:prSet/>
      <dgm:spPr>
        <a:solidFill>
          <a:srgbClr val="4F83CC"/>
        </a:solidFill>
      </dgm:spPr>
      <dgm:t>
        <a:bodyPr/>
        <a:lstStyle/>
        <a:p>
          <a:endParaRPr lang="en-US"/>
        </a:p>
      </dgm:t>
    </dgm:pt>
    <dgm:pt modelId="{6DFCCB77-26CC-4B2A-82AC-FD811477DE4D}">
      <dgm:prSet custT="1"/>
      <dgm:spPr>
        <a:solidFill>
          <a:srgbClr val="01579B"/>
        </a:solidFill>
      </dgm:spPr>
      <dgm:t>
        <a:bodyPr/>
        <a:lstStyle/>
        <a:p>
          <a:r>
            <a:rPr lang="en-US" sz="1200" dirty="0"/>
            <a:t>July–June (Year 1)       Students exit special education/disciplinary events happen</a:t>
          </a:r>
        </a:p>
      </dgm:t>
    </dgm:pt>
    <dgm:pt modelId="{3B1EAF0B-9749-4F02-8CE2-8F910A4496CB}" type="parTrans" cxnId="{4DB1B852-E538-4881-9682-437A0ED376AA}">
      <dgm:prSet/>
      <dgm:spPr/>
      <dgm:t>
        <a:bodyPr/>
        <a:lstStyle/>
        <a:p>
          <a:endParaRPr lang="en-US"/>
        </a:p>
      </dgm:t>
    </dgm:pt>
    <dgm:pt modelId="{A04077F1-7B47-4472-A4B8-C61F32685951}" type="sibTrans" cxnId="{4DB1B852-E538-4881-9682-437A0ED376AA}">
      <dgm:prSet/>
      <dgm:spPr>
        <a:solidFill>
          <a:srgbClr val="4F83CC"/>
        </a:solidFill>
      </dgm:spPr>
      <dgm:t>
        <a:bodyPr/>
        <a:lstStyle/>
        <a:p>
          <a:endParaRPr lang="en-US"/>
        </a:p>
      </dgm:t>
    </dgm:pt>
    <dgm:pt modelId="{8F3A7BE4-6450-42AE-8C7A-B5C94D5D7D25}">
      <dgm:prSet phldrT="[Text]" custT="1"/>
      <dgm:spPr>
        <a:solidFill>
          <a:srgbClr val="01579B"/>
        </a:solidFill>
      </dgm:spPr>
      <dgm:t>
        <a:bodyPr/>
        <a:lstStyle/>
        <a:p>
          <a:r>
            <a:rPr lang="en-US" sz="1200" dirty="0">
              <a:latin typeface="+mn-lt"/>
            </a:rPr>
            <a:t>December–February</a:t>
          </a:r>
        </a:p>
        <a:p>
          <a:pPr rtl="0"/>
          <a:r>
            <a:rPr lang="en-US" sz="1200" dirty="0">
              <a:latin typeface="+mn-lt"/>
            </a:rPr>
            <a:t>Upload data, respond to data quality concerns, and submit data</a:t>
          </a:r>
        </a:p>
        <a:p>
          <a:r>
            <a:rPr lang="en-US" sz="1200" dirty="0">
              <a:latin typeface="+mn-lt"/>
            </a:rPr>
            <a:t>Due </a:t>
          </a:r>
          <a:r>
            <a:rPr lang="en-US" sz="1200" b="1" dirty="0">
              <a:latin typeface="+mn-lt"/>
            </a:rPr>
            <a:t>February 21</a:t>
          </a:r>
          <a:endParaRPr lang="en-US" sz="1200" dirty="0">
            <a:latin typeface="+mn-lt"/>
          </a:endParaRPr>
        </a:p>
      </dgm:t>
    </dgm:pt>
    <dgm:pt modelId="{351A94B8-62EB-4D90-94E8-2CEE8F4B44A4}" type="sibTrans" cxnId="{357C875B-21EC-4763-871E-E88FBA67515D}">
      <dgm:prSet/>
      <dgm:spPr>
        <a:solidFill>
          <a:srgbClr val="4F83CC"/>
        </a:solidFill>
      </dgm:spPr>
      <dgm:t>
        <a:bodyPr/>
        <a:lstStyle/>
        <a:p>
          <a:endParaRPr lang="en-US"/>
        </a:p>
      </dgm:t>
    </dgm:pt>
    <dgm:pt modelId="{EB0EA072-782D-4986-98DA-33C735CBB9AF}" type="parTrans" cxnId="{357C875B-21EC-4763-871E-E88FBA67515D}">
      <dgm:prSet/>
      <dgm:spPr/>
      <dgm:t>
        <a:bodyPr/>
        <a:lstStyle/>
        <a:p>
          <a:endParaRPr lang="en-US"/>
        </a:p>
      </dgm:t>
    </dgm:pt>
    <dgm:pt modelId="{35BFEB79-57A0-4F1F-A770-604FC11430FF}" type="pres">
      <dgm:prSet presAssocID="{1752DB5D-3920-47BE-9374-D0807880F1ED}" presName="Name0" presStyleCnt="0">
        <dgm:presLayoutVars>
          <dgm:dir/>
          <dgm:resizeHandles/>
        </dgm:presLayoutVars>
      </dgm:prSet>
      <dgm:spPr/>
    </dgm:pt>
    <dgm:pt modelId="{E8AF214B-9693-4900-A3DA-3C8F23926569}" type="pres">
      <dgm:prSet presAssocID="{6DFCCB77-26CC-4B2A-82AC-FD811477DE4D}" presName="compNode" presStyleCnt="0"/>
      <dgm:spPr/>
    </dgm:pt>
    <dgm:pt modelId="{09611C49-9690-4AA1-873F-641C80A63321}" type="pres">
      <dgm:prSet presAssocID="{6DFCCB77-26CC-4B2A-82AC-FD811477DE4D}" presName="dummyConnPt" presStyleCnt="0"/>
      <dgm:spPr/>
    </dgm:pt>
    <dgm:pt modelId="{0B43DE3C-0E31-4164-B073-A52E2E9FD420}" type="pres">
      <dgm:prSet presAssocID="{6DFCCB77-26CC-4B2A-82AC-FD811477DE4D}" presName="node" presStyleLbl="node1" presStyleIdx="0" presStyleCnt="9">
        <dgm:presLayoutVars>
          <dgm:bulletEnabled val="1"/>
        </dgm:presLayoutVars>
      </dgm:prSet>
      <dgm:spPr/>
    </dgm:pt>
    <dgm:pt modelId="{52F49F40-D124-4365-8FAE-C1FA895405EC}" type="pres">
      <dgm:prSet presAssocID="{A04077F1-7B47-4472-A4B8-C61F32685951}" presName="sibTrans" presStyleLbl="bgSibTrans2D1" presStyleIdx="0" presStyleCnt="8" custLinFactNeighborX="35093" custLinFactNeighborY="25900"/>
      <dgm:spPr/>
    </dgm:pt>
    <dgm:pt modelId="{2760C879-3AB6-4B93-A0E3-6A187C546BAD}" type="pres">
      <dgm:prSet presAssocID="{5B8431EF-590B-46C2-AE5C-354694210E4B}" presName="compNode" presStyleCnt="0"/>
      <dgm:spPr/>
    </dgm:pt>
    <dgm:pt modelId="{771093E2-1FA6-4CA5-A6B6-F8E0E6AFEDCB}" type="pres">
      <dgm:prSet presAssocID="{5B8431EF-590B-46C2-AE5C-354694210E4B}" presName="dummyConnPt" presStyleCnt="0"/>
      <dgm:spPr/>
    </dgm:pt>
    <dgm:pt modelId="{75E6FC3A-3DD5-49C4-83BC-3DBE03B4F834}" type="pres">
      <dgm:prSet presAssocID="{5B8431EF-590B-46C2-AE5C-354694210E4B}" presName="node" presStyleLbl="node1" presStyleIdx="1" presStyleCnt="9">
        <dgm:presLayoutVars>
          <dgm:bulletEnabled val="1"/>
        </dgm:presLayoutVars>
      </dgm:prSet>
      <dgm:spPr/>
    </dgm:pt>
    <dgm:pt modelId="{18CD03DC-89C2-4DFE-B264-8D75733B9E9C}" type="pres">
      <dgm:prSet presAssocID="{E2AFC4DD-2C00-42E8-949A-9AEFE70E0054}" presName="sibTrans" presStyleLbl="bgSibTrans2D1" presStyleIdx="1" presStyleCnt="8" custLinFactNeighborX="36652" custLinFactNeighborY="4773"/>
      <dgm:spPr/>
    </dgm:pt>
    <dgm:pt modelId="{8882340C-EB99-45EA-866B-C362DF18804B}" type="pres">
      <dgm:prSet presAssocID="{8F3A7BE4-6450-42AE-8C7A-B5C94D5D7D25}" presName="compNode" presStyleCnt="0"/>
      <dgm:spPr/>
    </dgm:pt>
    <dgm:pt modelId="{7EEE9F7A-403A-4348-BC15-893BE6CDF978}" type="pres">
      <dgm:prSet presAssocID="{8F3A7BE4-6450-42AE-8C7A-B5C94D5D7D25}" presName="dummyConnPt" presStyleCnt="0"/>
      <dgm:spPr/>
    </dgm:pt>
    <dgm:pt modelId="{3067A64B-2E25-4A1D-8FC3-BB914A827288}" type="pres">
      <dgm:prSet presAssocID="{8F3A7BE4-6450-42AE-8C7A-B5C94D5D7D25}" presName="node" presStyleLbl="node1" presStyleIdx="2" presStyleCnt="9">
        <dgm:presLayoutVars>
          <dgm:bulletEnabled val="1"/>
        </dgm:presLayoutVars>
      </dgm:prSet>
      <dgm:spPr/>
    </dgm:pt>
    <dgm:pt modelId="{704372CE-7FD4-47EF-B36F-12DB2E4C5C02}" type="pres">
      <dgm:prSet presAssocID="{351A94B8-62EB-4D90-94E8-2CEE8F4B44A4}" presName="sibTrans" presStyleLbl="bgSibTrans2D1" presStyleIdx="2" presStyleCnt="8" custLinFactY="100000" custLinFactNeighborX="4391" custLinFactNeighborY="107204"/>
      <dgm:spPr/>
    </dgm:pt>
    <dgm:pt modelId="{809AB14F-9EF9-49F4-A5C8-907878EDE8BB}" type="pres">
      <dgm:prSet presAssocID="{99FECCC5-7CD4-48BA-8D7F-2248179C35FA}" presName="compNode" presStyleCnt="0"/>
      <dgm:spPr/>
    </dgm:pt>
    <dgm:pt modelId="{F1E8CB9A-82C5-4727-B214-FDF059542ECF}" type="pres">
      <dgm:prSet presAssocID="{99FECCC5-7CD4-48BA-8D7F-2248179C35FA}" presName="dummyConnPt" presStyleCnt="0"/>
      <dgm:spPr/>
    </dgm:pt>
    <dgm:pt modelId="{D4B12945-1D8C-45EA-8B26-BC226ECD467A}" type="pres">
      <dgm:prSet presAssocID="{99FECCC5-7CD4-48BA-8D7F-2248179C35FA}" presName="node" presStyleLbl="node1" presStyleIdx="3" presStyleCnt="9">
        <dgm:presLayoutVars>
          <dgm:bulletEnabled val="1"/>
        </dgm:presLayoutVars>
      </dgm:prSet>
      <dgm:spPr/>
    </dgm:pt>
    <dgm:pt modelId="{C5512541-270F-4CD9-93E7-EF63188E6AD0}" type="pres">
      <dgm:prSet presAssocID="{523E956B-E273-4D2C-A329-B6580908E19A}" presName="sibTrans" presStyleLbl="bgSibTrans2D1" presStyleIdx="3" presStyleCnt="8" custLinFactNeighborX="38212" custLinFactNeighborY="4772"/>
      <dgm:spPr/>
    </dgm:pt>
    <dgm:pt modelId="{2A884F75-96E7-40EE-B09A-B942EC485BC5}" type="pres">
      <dgm:prSet presAssocID="{06B8B45E-6E55-4AC4-9C08-229EA842FEBB}" presName="compNode" presStyleCnt="0"/>
      <dgm:spPr/>
    </dgm:pt>
    <dgm:pt modelId="{D884C9AD-D2A2-444C-90DA-0E4FC936B80C}" type="pres">
      <dgm:prSet presAssocID="{06B8B45E-6E55-4AC4-9C08-229EA842FEBB}" presName="dummyConnPt" presStyleCnt="0"/>
      <dgm:spPr/>
    </dgm:pt>
    <dgm:pt modelId="{C29B6F53-8C46-4477-AFD7-6ECC26E553A5}" type="pres">
      <dgm:prSet presAssocID="{06B8B45E-6E55-4AC4-9C08-229EA842FEBB}" presName="node" presStyleLbl="node1" presStyleIdx="4" presStyleCnt="9">
        <dgm:presLayoutVars>
          <dgm:bulletEnabled val="1"/>
        </dgm:presLayoutVars>
      </dgm:prSet>
      <dgm:spPr/>
    </dgm:pt>
    <dgm:pt modelId="{474A3721-3F30-45CA-808C-47757EC74FD3}" type="pres">
      <dgm:prSet presAssocID="{B88CB320-1BA7-44BD-A56A-3811C9EE5E2F}" presName="sibTrans" presStyleLbl="bgSibTrans2D1" presStyleIdx="4" presStyleCnt="8" custLinFactY="89634" custLinFactNeighborX="36652" custLinFactNeighborY="100000"/>
      <dgm:spPr/>
    </dgm:pt>
    <dgm:pt modelId="{578F68FA-742F-4254-A6CB-C4F49B7A4DF5}" type="pres">
      <dgm:prSet presAssocID="{5F7A228F-2F2E-45A8-9F18-AD407F431360}" presName="compNode" presStyleCnt="0"/>
      <dgm:spPr/>
    </dgm:pt>
    <dgm:pt modelId="{BF81D667-4CB2-42D1-8E1A-D1FC6EE413C1}" type="pres">
      <dgm:prSet presAssocID="{5F7A228F-2F2E-45A8-9F18-AD407F431360}" presName="dummyConnPt" presStyleCnt="0"/>
      <dgm:spPr/>
    </dgm:pt>
    <dgm:pt modelId="{E8E37C63-017C-4389-BCFC-7B82C6AC6D17}" type="pres">
      <dgm:prSet presAssocID="{5F7A228F-2F2E-45A8-9F18-AD407F431360}" presName="node" presStyleLbl="node1" presStyleIdx="5" presStyleCnt="9">
        <dgm:presLayoutVars>
          <dgm:bulletEnabled val="1"/>
        </dgm:presLayoutVars>
      </dgm:prSet>
      <dgm:spPr/>
    </dgm:pt>
    <dgm:pt modelId="{8EBE05B0-1C83-4E7F-91EF-EBCA9BB8F2C2}" type="pres">
      <dgm:prSet presAssocID="{574B8841-2C91-4DA1-933A-E760ABD26C2D}" presName="sibTrans" presStyleLbl="bgSibTrans2D1" presStyleIdx="5" presStyleCnt="8" custAng="21599027" custLinFactY="47198" custLinFactNeighborX="17879" custLinFactNeighborY="100000"/>
      <dgm:spPr/>
    </dgm:pt>
    <dgm:pt modelId="{4A63C01D-0607-46AB-A7EC-F11FD4A26AAC}" type="pres">
      <dgm:prSet presAssocID="{8947C12E-D95E-4AC8-A016-3C1174CAEE3E}" presName="compNode" presStyleCnt="0"/>
      <dgm:spPr/>
    </dgm:pt>
    <dgm:pt modelId="{3B13436C-820F-46BD-83C9-73E46C9F2F89}" type="pres">
      <dgm:prSet presAssocID="{8947C12E-D95E-4AC8-A016-3C1174CAEE3E}" presName="dummyConnPt" presStyleCnt="0"/>
      <dgm:spPr/>
    </dgm:pt>
    <dgm:pt modelId="{F0DA51DB-8262-4479-B55B-0792EDB303EF}" type="pres">
      <dgm:prSet presAssocID="{8947C12E-D95E-4AC8-A016-3C1174CAEE3E}" presName="node" presStyleLbl="node1" presStyleIdx="6" presStyleCnt="9" custLinFactNeighborX="1258" custLinFactNeighborY="289">
        <dgm:presLayoutVars>
          <dgm:bulletEnabled val="1"/>
        </dgm:presLayoutVars>
      </dgm:prSet>
      <dgm:spPr/>
    </dgm:pt>
    <dgm:pt modelId="{749164C2-BA73-4449-97AF-4C325214C293}" type="pres">
      <dgm:prSet presAssocID="{C19B5F7C-D47C-451B-94A0-1A04F3BD45E4}" presName="sibTrans" presStyleLbl="bgSibTrans2D1" presStyleIdx="6" presStyleCnt="8" custAng="134036" custLinFactY="100000" custLinFactNeighborX="42350" custLinFactNeighborY="173283"/>
      <dgm:spPr/>
    </dgm:pt>
    <dgm:pt modelId="{AFEA28D4-F4CD-431B-89DD-0F907F5E7791}" type="pres">
      <dgm:prSet presAssocID="{D7DAA0B5-2988-45C1-9E8C-E54B673FD600}" presName="compNode" presStyleCnt="0"/>
      <dgm:spPr/>
    </dgm:pt>
    <dgm:pt modelId="{5CFF579A-0C13-4987-A836-3F98A4D1ADE1}" type="pres">
      <dgm:prSet presAssocID="{D7DAA0B5-2988-45C1-9E8C-E54B673FD600}" presName="dummyConnPt" presStyleCnt="0"/>
      <dgm:spPr/>
    </dgm:pt>
    <dgm:pt modelId="{42735752-5178-4EC5-87FC-73857D8D1BA1}" type="pres">
      <dgm:prSet presAssocID="{D7DAA0B5-2988-45C1-9E8C-E54B673FD600}" presName="node" presStyleLbl="node1" presStyleIdx="7" presStyleCnt="9" custLinFactNeighborX="4283" custLinFactNeighborY="-1029">
        <dgm:presLayoutVars>
          <dgm:bulletEnabled val="1"/>
        </dgm:presLayoutVars>
      </dgm:prSet>
      <dgm:spPr/>
    </dgm:pt>
    <dgm:pt modelId="{B7FA3A51-3873-4FC0-A7E7-E454C26E5B28}" type="pres">
      <dgm:prSet presAssocID="{EDB0144C-DC94-453B-81E9-6FF0DBEBAC5C}" presName="sibTrans" presStyleLbl="bgSibTrans2D1" presStyleIdx="7" presStyleCnt="8" custAng="64142" custLinFactY="50824" custLinFactNeighborX="38462" custLinFactNeighborY="100000"/>
      <dgm:spPr/>
    </dgm:pt>
    <dgm:pt modelId="{66AE1AA7-6297-4B9F-8C41-B4FDA2EAB175}" type="pres">
      <dgm:prSet presAssocID="{1DBCA2BD-9E21-48AA-BBC6-79948AB1810D}" presName="compNode" presStyleCnt="0"/>
      <dgm:spPr/>
    </dgm:pt>
    <dgm:pt modelId="{E0A366DC-DD8D-48D3-8D74-38D5A37955C6}" type="pres">
      <dgm:prSet presAssocID="{1DBCA2BD-9E21-48AA-BBC6-79948AB1810D}" presName="dummyConnPt" presStyleCnt="0"/>
      <dgm:spPr/>
    </dgm:pt>
    <dgm:pt modelId="{9B992B71-C783-40F4-ABBA-AC4FE93C728B}" type="pres">
      <dgm:prSet presAssocID="{1DBCA2BD-9E21-48AA-BBC6-79948AB1810D}" presName="node" presStyleLbl="node1" presStyleIdx="8" presStyleCnt="9" custLinFactNeighborX="5828" custLinFactNeighborY="92">
        <dgm:presLayoutVars>
          <dgm:bulletEnabled val="1"/>
        </dgm:presLayoutVars>
      </dgm:prSet>
      <dgm:spPr/>
    </dgm:pt>
  </dgm:ptLst>
  <dgm:cxnLst>
    <dgm:cxn modelId="{6D482012-77CC-478B-A56D-9967BEF628CF}" type="presOf" srcId="{574B8841-2C91-4DA1-933A-E760ABD26C2D}" destId="{8EBE05B0-1C83-4E7F-91EF-EBCA9BB8F2C2}" srcOrd="0" destOrd="0" presId="urn:microsoft.com/office/officeart/2005/8/layout/bProcess4"/>
    <dgm:cxn modelId="{4FD21D1A-1F75-4B89-9319-7BA8C36BDB48}" type="presOf" srcId="{A04077F1-7B47-4472-A4B8-C61F32685951}" destId="{52F49F40-D124-4365-8FAE-C1FA895405EC}" srcOrd="0" destOrd="0" presId="urn:microsoft.com/office/officeart/2005/8/layout/bProcess4"/>
    <dgm:cxn modelId="{54D68A21-7EE7-49DA-96D8-D5CD661E8517}" type="presOf" srcId="{EDB0144C-DC94-453B-81E9-6FF0DBEBAC5C}" destId="{B7FA3A51-3873-4FC0-A7E7-E454C26E5B28}" srcOrd="0" destOrd="0" presId="urn:microsoft.com/office/officeart/2005/8/layout/bProcess4"/>
    <dgm:cxn modelId="{1E9BBC21-439E-4AAA-8488-5A608BA30E77}" type="presOf" srcId="{351A94B8-62EB-4D90-94E8-2CEE8F4B44A4}" destId="{704372CE-7FD4-47EF-B36F-12DB2E4C5C02}" srcOrd="0" destOrd="0" presId="urn:microsoft.com/office/officeart/2005/8/layout/bProcess4"/>
    <dgm:cxn modelId="{E90B2734-3007-4A98-842C-37A5FD15C53E}" srcId="{1752DB5D-3920-47BE-9374-D0807880F1ED}" destId="{D7DAA0B5-2988-45C1-9E8C-E54B673FD600}" srcOrd="7" destOrd="0" parTransId="{88737F2F-2D01-4614-9A18-7793F3D72382}" sibTransId="{EDB0144C-DC94-453B-81E9-6FF0DBEBAC5C}"/>
    <dgm:cxn modelId="{041AE635-58E0-4F48-AE8F-6C82FD338CE8}" type="presOf" srcId="{D7DAA0B5-2988-45C1-9E8C-E54B673FD600}" destId="{42735752-5178-4EC5-87FC-73857D8D1BA1}" srcOrd="0" destOrd="0" presId="urn:microsoft.com/office/officeart/2005/8/layout/bProcess4"/>
    <dgm:cxn modelId="{77790A5B-B320-4543-AC9A-E5905E6B855E}" type="presOf" srcId="{5B8431EF-590B-46C2-AE5C-354694210E4B}" destId="{75E6FC3A-3DD5-49C4-83BC-3DBE03B4F834}" srcOrd="0" destOrd="0" presId="urn:microsoft.com/office/officeart/2005/8/layout/bProcess4"/>
    <dgm:cxn modelId="{357C875B-21EC-4763-871E-E88FBA67515D}" srcId="{1752DB5D-3920-47BE-9374-D0807880F1ED}" destId="{8F3A7BE4-6450-42AE-8C7A-B5C94D5D7D25}" srcOrd="2" destOrd="0" parTransId="{EB0EA072-782D-4986-98DA-33C735CBB9AF}" sibTransId="{351A94B8-62EB-4D90-94E8-2CEE8F4B44A4}"/>
    <dgm:cxn modelId="{FD078868-F133-474B-A285-62D399BF0B2F}" srcId="{1752DB5D-3920-47BE-9374-D0807880F1ED}" destId="{99FECCC5-7CD4-48BA-8D7F-2248179C35FA}" srcOrd="3" destOrd="0" parTransId="{C9CED44D-E2AE-4196-8FF1-04C678B2E388}" sibTransId="{523E956B-E273-4D2C-A329-B6580908E19A}"/>
    <dgm:cxn modelId="{F512006A-0A19-4E17-AB7C-03C9A45F0095}" type="presOf" srcId="{99FECCC5-7CD4-48BA-8D7F-2248179C35FA}" destId="{D4B12945-1D8C-45EA-8B26-BC226ECD467A}" srcOrd="0" destOrd="0" presId="urn:microsoft.com/office/officeart/2005/8/layout/bProcess4"/>
    <dgm:cxn modelId="{35A6CD4D-51DB-4B1A-B7A8-50037AE22F18}" type="presOf" srcId="{C19B5F7C-D47C-451B-94A0-1A04F3BD45E4}" destId="{749164C2-BA73-4449-97AF-4C325214C293}" srcOrd="0" destOrd="0" presId="urn:microsoft.com/office/officeart/2005/8/layout/bProcess4"/>
    <dgm:cxn modelId="{4DB1B852-E538-4881-9682-437A0ED376AA}" srcId="{1752DB5D-3920-47BE-9374-D0807880F1ED}" destId="{6DFCCB77-26CC-4B2A-82AC-FD811477DE4D}" srcOrd="0" destOrd="0" parTransId="{3B1EAF0B-9749-4F02-8CE2-8F910A4496CB}" sibTransId="{A04077F1-7B47-4472-A4B8-C61F32685951}"/>
    <dgm:cxn modelId="{547CCA56-590B-4D4A-85D1-9BD5FA7F7A3C}" type="presOf" srcId="{06B8B45E-6E55-4AC4-9C08-229EA842FEBB}" destId="{C29B6F53-8C46-4477-AFD7-6ECC26E553A5}" srcOrd="0" destOrd="0" presId="urn:microsoft.com/office/officeart/2005/8/layout/bProcess4"/>
    <dgm:cxn modelId="{235F9178-493C-4881-BAB4-62C741D134A5}" srcId="{1752DB5D-3920-47BE-9374-D0807880F1ED}" destId="{5F7A228F-2F2E-45A8-9F18-AD407F431360}" srcOrd="5" destOrd="0" parTransId="{F5C9355F-A4FF-4C97-B87A-5E70B881CAA9}" sibTransId="{574B8841-2C91-4DA1-933A-E760ABD26C2D}"/>
    <dgm:cxn modelId="{FA1FBB5A-9FFB-484B-AC8D-1F20EC91E43E}" srcId="{1752DB5D-3920-47BE-9374-D0807880F1ED}" destId="{8947C12E-D95E-4AC8-A016-3C1174CAEE3E}" srcOrd="6" destOrd="0" parTransId="{C9DF6D92-32B8-4396-B8CA-A895B6AD0332}" sibTransId="{C19B5F7C-D47C-451B-94A0-1A04F3BD45E4}"/>
    <dgm:cxn modelId="{FFE1AF84-2F21-4F83-9774-1D9CCCDD14D2}" type="presOf" srcId="{523E956B-E273-4D2C-A329-B6580908E19A}" destId="{C5512541-270F-4CD9-93E7-EF63188E6AD0}" srcOrd="0" destOrd="0" presId="urn:microsoft.com/office/officeart/2005/8/layout/bProcess4"/>
    <dgm:cxn modelId="{9B742D8D-6C7D-4FE0-8F79-D54A591D0E23}" type="presOf" srcId="{1DBCA2BD-9E21-48AA-BBC6-79948AB1810D}" destId="{9B992B71-C783-40F4-ABBA-AC4FE93C728B}" srcOrd="0" destOrd="0" presId="urn:microsoft.com/office/officeart/2005/8/layout/bProcess4"/>
    <dgm:cxn modelId="{1374558E-B66D-406D-A0A1-8FA83080BEF6}" type="presOf" srcId="{E2AFC4DD-2C00-42E8-949A-9AEFE70E0054}" destId="{18CD03DC-89C2-4DFE-B264-8D75733B9E9C}" srcOrd="0" destOrd="0" presId="urn:microsoft.com/office/officeart/2005/8/layout/bProcess4"/>
    <dgm:cxn modelId="{6FB6CD93-6AB5-4CDD-B501-5FD172419481}" type="presOf" srcId="{1752DB5D-3920-47BE-9374-D0807880F1ED}" destId="{35BFEB79-57A0-4F1F-A770-604FC11430FF}" srcOrd="0" destOrd="0" presId="urn:microsoft.com/office/officeart/2005/8/layout/bProcess4"/>
    <dgm:cxn modelId="{9B8CD1A1-397F-412E-ABD8-E5D1C9A47382}" type="presOf" srcId="{B88CB320-1BA7-44BD-A56A-3811C9EE5E2F}" destId="{474A3721-3F30-45CA-808C-47757EC74FD3}" srcOrd="0" destOrd="0" presId="urn:microsoft.com/office/officeart/2005/8/layout/bProcess4"/>
    <dgm:cxn modelId="{E9A76EB9-301B-4F06-B7A6-8AA7591E05BD}" srcId="{1752DB5D-3920-47BE-9374-D0807880F1ED}" destId="{06B8B45E-6E55-4AC4-9C08-229EA842FEBB}" srcOrd="4" destOrd="0" parTransId="{1872A81E-7D18-4336-9F00-23047BF6ADB9}" sibTransId="{B88CB320-1BA7-44BD-A56A-3811C9EE5E2F}"/>
    <dgm:cxn modelId="{B9FB4AC8-67DD-4A0A-9224-11AE65790DFC}" srcId="{1752DB5D-3920-47BE-9374-D0807880F1ED}" destId="{1DBCA2BD-9E21-48AA-BBC6-79948AB1810D}" srcOrd="8" destOrd="0" parTransId="{89501D41-4CB6-47B8-84F5-FF4E40651681}" sibTransId="{75CF7CB1-D133-4333-8396-26DC11738B70}"/>
    <dgm:cxn modelId="{4BEFF5CB-3656-49A2-9E1B-0652BFACE55F}" type="presOf" srcId="{6DFCCB77-26CC-4B2A-82AC-FD811477DE4D}" destId="{0B43DE3C-0E31-4164-B073-A52E2E9FD420}" srcOrd="0" destOrd="0" presId="urn:microsoft.com/office/officeart/2005/8/layout/bProcess4"/>
    <dgm:cxn modelId="{11BA6FD8-3126-43A6-9F97-EB522CCA3243}" type="presOf" srcId="{8F3A7BE4-6450-42AE-8C7A-B5C94D5D7D25}" destId="{3067A64B-2E25-4A1D-8FC3-BB914A827288}" srcOrd="0" destOrd="0" presId="urn:microsoft.com/office/officeart/2005/8/layout/bProcess4"/>
    <dgm:cxn modelId="{200B21E1-39CE-4710-9201-699FDC395EFF}" type="presOf" srcId="{8947C12E-D95E-4AC8-A016-3C1174CAEE3E}" destId="{F0DA51DB-8262-4479-B55B-0792EDB303EF}" srcOrd="0" destOrd="0" presId="urn:microsoft.com/office/officeart/2005/8/layout/bProcess4"/>
    <dgm:cxn modelId="{621BDFE1-404D-4FD7-9806-22808E37464A}" type="presOf" srcId="{5F7A228F-2F2E-45A8-9F18-AD407F431360}" destId="{E8E37C63-017C-4389-BCFC-7B82C6AC6D17}" srcOrd="0" destOrd="0" presId="urn:microsoft.com/office/officeart/2005/8/layout/bProcess4"/>
    <dgm:cxn modelId="{A2776EEC-FF83-41D9-81F3-C31729EFCF9D}" srcId="{1752DB5D-3920-47BE-9374-D0807880F1ED}" destId="{5B8431EF-590B-46C2-AE5C-354694210E4B}" srcOrd="1" destOrd="0" parTransId="{3A4E5ADC-4E27-4983-A0A6-912A137C6424}" sibTransId="{E2AFC4DD-2C00-42E8-949A-9AEFE70E0054}"/>
    <dgm:cxn modelId="{B9EAC9B7-4184-4383-9694-B75920CE69AD}" type="presParOf" srcId="{35BFEB79-57A0-4F1F-A770-604FC11430FF}" destId="{E8AF214B-9693-4900-A3DA-3C8F23926569}" srcOrd="0" destOrd="0" presId="urn:microsoft.com/office/officeart/2005/8/layout/bProcess4"/>
    <dgm:cxn modelId="{066C978A-7902-4EFF-9879-486D36CE38D7}" type="presParOf" srcId="{E8AF214B-9693-4900-A3DA-3C8F23926569}" destId="{09611C49-9690-4AA1-873F-641C80A63321}" srcOrd="0" destOrd="0" presId="urn:microsoft.com/office/officeart/2005/8/layout/bProcess4"/>
    <dgm:cxn modelId="{D9839089-3C3F-4C6A-86D0-CF8C37AFF44C}" type="presParOf" srcId="{E8AF214B-9693-4900-A3DA-3C8F23926569}" destId="{0B43DE3C-0E31-4164-B073-A52E2E9FD420}" srcOrd="1" destOrd="0" presId="urn:microsoft.com/office/officeart/2005/8/layout/bProcess4"/>
    <dgm:cxn modelId="{C629D357-7754-4CA7-9952-D5667BDB5A8F}" type="presParOf" srcId="{35BFEB79-57A0-4F1F-A770-604FC11430FF}" destId="{52F49F40-D124-4365-8FAE-C1FA895405EC}" srcOrd="1" destOrd="0" presId="urn:microsoft.com/office/officeart/2005/8/layout/bProcess4"/>
    <dgm:cxn modelId="{5415CEDD-8A97-449E-8705-3A2A2C99812F}" type="presParOf" srcId="{35BFEB79-57A0-4F1F-A770-604FC11430FF}" destId="{2760C879-3AB6-4B93-A0E3-6A187C546BAD}" srcOrd="2" destOrd="0" presId="urn:microsoft.com/office/officeart/2005/8/layout/bProcess4"/>
    <dgm:cxn modelId="{240F34B6-0183-4583-9010-051561A1BAE8}" type="presParOf" srcId="{2760C879-3AB6-4B93-A0E3-6A187C546BAD}" destId="{771093E2-1FA6-4CA5-A6B6-F8E0E6AFEDCB}" srcOrd="0" destOrd="0" presId="urn:microsoft.com/office/officeart/2005/8/layout/bProcess4"/>
    <dgm:cxn modelId="{7695D89E-0738-441C-B5B1-053B7377B60A}" type="presParOf" srcId="{2760C879-3AB6-4B93-A0E3-6A187C546BAD}" destId="{75E6FC3A-3DD5-49C4-83BC-3DBE03B4F834}" srcOrd="1" destOrd="0" presId="urn:microsoft.com/office/officeart/2005/8/layout/bProcess4"/>
    <dgm:cxn modelId="{C38B1742-0BAE-45A5-A95F-30930DB126B2}" type="presParOf" srcId="{35BFEB79-57A0-4F1F-A770-604FC11430FF}" destId="{18CD03DC-89C2-4DFE-B264-8D75733B9E9C}" srcOrd="3" destOrd="0" presId="urn:microsoft.com/office/officeart/2005/8/layout/bProcess4"/>
    <dgm:cxn modelId="{064A5E9A-F124-46D6-B545-3500A760D439}" type="presParOf" srcId="{35BFEB79-57A0-4F1F-A770-604FC11430FF}" destId="{8882340C-EB99-45EA-866B-C362DF18804B}" srcOrd="4" destOrd="0" presId="urn:microsoft.com/office/officeart/2005/8/layout/bProcess4"/>
    <dgm:cxn modelId="{D92ECE18-4C06-4DA1-A6E2-1F474F314DE2}" type="presParOf" srcId="{8882340C-EB99-45EA-866B-C362DF18804B}" destId="{7EEE9F7A-403A-4348-BC15-893BE6CDF978}" srcOrd="0" destOrd="0" presId="urn:microsoft.com/office/officeart/2005/8/layout/bProcess4"/>
    <dgm:cxn modelId="{A1552E0C-C2EE-4CBF-B102-CF8C2ADA8466}" type="presParOf" srcId="{8882340C-EB99-45EA-866B-C362DF18804B}" destId="{3067A64B-2E25-4A1D-8FC3-BB914A827288}" srcOrd="1" destOrd="0" presId="urn:microsoft.com/office/officeart/2005/8/layout/bProcess4"/>
    <dgm:cxn modelId="{32961303-19FF-4EED-862F-CF4CF1C45926}" type="presParOf" srcId="{35BFEB79-57A0-4F1F-A770-604FC11430FF}" destId="{704372CE-7FD4-47EF-B36F-12DB2E4C5C02}" srcOrd="5" destOrd="0" presId="urn:microsoft.com/office/officeart/2005/8/layout/bProcess4"/>
    <dgm:cxn modelId="{D446D1FE-0330-4DC4-AE8F-3F7583DF6D0F}" type="presParOf" srcId="{35BFEB79-57A0-4F1F-A770-604FC11430FF}" destId="{809AB14F-9EF9-49F4-A5C8-907878EDE8BB}" srcOrd="6" destOrd="0" presId="urn:microsoft.com/office/officeart/2005/8/layout/bProcess4"/>
    <dgm:cxn modelId="{881258D2-8DDD-4243-87B6-81FFCD97996A}" type="presParOf" srcId="{809AB14F-9EF9-49F4-A5C8-907878EDE8BB}" destId="{F1E8CB9A-82C5-4727-B214-FDF059542ECF}" srcOrd="0" destOrd="0" presId="urn:microsoft.com/office/officeart/2005/8/layout/bProcess4"/>
    <dgm:cxn modelId="{C76D467D-0AD9-4C17-A4FC-D2C6701702DE}" type="presParOf" srcId="{809AB14F-9EF9-49F4-A5C8-907878EDE8BB}" destId="{D4B12945-1D8C-45EA-8B26-BC226ECD467A}" srcOrd="1" destOrd="0" presId="urn:microsoft.com/office/officeart/2005/8/layout/bProcess4"/>
    <dgm:cxn modelId="{F9BF000B-22A7-48CC-AA39-1182658B6DF4}" type="presParOf" srcId="{35BFEB79-57A0-4F1F-A770-604FC11430FF}" destId="{C5512541-270F-4CD9-93E7-EF63188E6AD0}" srcOrd="7" destOrd="0" presId="urn:microsoft.com/office/officeart/2005/8/layout/bProcess4"/>
    <dgm:cxn modelId="{BE2D2E9C-0282-4789-8F68-E68E4C6BE080}" type="presParOf" srcId="{35BFEB79-57A0-4F1F-A770-604FC11430FF}" destId="{2A884F75-96E7-40EE-B09A-B942EC485BC5}" srcOrd="8" destOrd="0" presId="urn:microsoft.com/office/officeart/2005/8/layout/bProcess4"/>
    <dgm:cxn modelId="{FF26403D-ADEE-46AB-8C9B-AEA8E4D34EE6}" type="presParOf" srcId="{2A884F75-96E7-40EE-B09A-B942EC485BC5}" destId="{D884C9AD-D2A2-444C-90DA-0E4FC936B80C}" srcOrd="0" destOrd="0" presId="urn:microsoft.com/office/officeart/2005/8/layout/bProcess4"/>
    <dgm:cxn modelId="{1A25C5E8-9652-4CAB-9BF5-CDE475C6D371}" type="presParOf" srcId="{2A884F75-96E7-40EE-B09A-B942EC485BC5}" destId="{C29B6F53-8C46-4477-AFD7-6ECC26E553A5}" srcOrd="1" destOrd="0" presId="urn:microsoft.com/office/officeart/2005/8/layout/bProcess4"/>
    <dgm:cxn modelId="{69878993-756C-4F4C-87C4-2040A8D6D3F4}" type="presParOf" srcId="{35BFEB79-57A0-4F1F-A770-604FC11430FF}" destId="{474A3721-3F30-45CA-808C-47757EC74FD3}" srcOrd="9" destOrd="0" presId="urn:microsoft.com/office/officeart/2005/8/layout/bProcess4"/>
    <dgm:cxn modelId="{8F5ECD02-D675-46DD-B994-9E634174AC1E}" type="presParOf" srcId="{35BFEB79-57A0-4F1F-A770-604FC11430FF}" destId="{578F68FA-742F-4254-A6CB-C4F49B7A4DF5}" srcOrd="10" destOrd="0" presId="urn:microsoft.com/office/officeart/2005/8/layout/bProcess4"/>
    <dgm:cxn modelId="{4224719E-B9A0-444A-90E1-D8A9D700A5EA}" type="presParOf" srcId="{578F68FA-742F-4254-A6CB-C4F49B7A4DF5}" destId="{BF81D667-4CB2-42D1-8E1A-D1FC6EE413C1}" srcOrd="0" destOrd="0" presId="urn:microsoft.com/office/officeart/2005/8/layout/bProcess4"/>
    <dgm:cxn modelId="{31F5FFB1-89D3-4E1D-8DBC-9B02C03FBF99}" type="presParOf" srcId="{578F68FA-742F-4254-A6CB-C4F49B7A4DF5}" destId="{E8E37C63-017C-4389-BCFC-7B82C6AC6D17}" srcOrd="1" destOrd="0" presId="urn:microsoft.com/office/officeart/2005/8/layout/bProcess4"/>
    <dgm:cxn modelId="{A76C4170-42AF-4BFE-94EE-9565A6A45A91}" type="presParOf" srcId="{35BFEB79-57A0-4F1F-A770-604FC11430FF}" destId="{8EBE05B0-1C83-4E7F-91EF-EBCA9BB8F2C2}" srcOrd="11" destOrd="0" presId="urn:microsoft.com/office/officeart/2005/8/layout/bProcess4"/>
    <dgm:cxn modelId="{F0350E55-2C85-45D8-A0D2-CEDB180F312C}" type="presParOf" srcId="{35BFEB79-57A0-4F1F-A770-604FC11430FF}" destId="{4A63C01D-0607-46AB-A7EC-F11FD4A26AAC}" srcOrd="12" destOrd="0" presId="urn:microsoft.com/office/officeart/2005/8/layout/bProcess4"/>
    <dgm:cxn modelId="{527422AB-CD0F-4D81-8A63-B12352317FB1}" type="presParOf" srcId="{4A63C01D-0607-46AB-A7EC-F11FD4A26AAC}" destId="{3B13436C-820F-46BD-83C9-73E46C9F2F89}" srcOrd="0" destOrd="0" presId="urn:microsoft.com/office/officeart/2005/8/layout/bProcess4"/>
    <dgm:cxn modelId="{DE8458DA-8B47-4EC1-8732-9158641B6F07}" type="presParOf" srcId="{4A63C01D-0607-46AB-A7EC-F11FD4A26AAC}" destId="{F0DA51DB-8262-4479-B55B-0792EDB303EF}" srcOrd="1" destOrd="0" presId="urn:microsoft.com/office/officeart/2005/8/layout/bProcess4"/>
    <dgm:cxn modelId="{CC884BDA-617D-4AC2-A964-4A64030FA187}" type="presParOf" srcId="{35BFEB79-57A0-4F1F-A770-604FC11430FF}" destId="{749164C2-BA73-4449-97AF-4C325214C293}" srcOrd="13" destOrd="0" presId="urn:microsoft.com/office/officeart/2005/8/layout/bProcess4"/>
    <dgm:cxn modelId="{83B6DCA8-8C37-499D-BD1D-0BCD03BE8583}" type="presParOf" srcId="{35BFEB79-57A0-4F1F-A770-604FC11430FF}" destId="{AFEA28D4-F4CD-431B-89DD-0F907F5E7791}" srcOrd="14" destOrd="0" presId="urn:microsoft.com/office/officeart/2005/8/layout/bProcess4"/>
    <dgm:cxn modelId="{A066289B-DE24-49AA-8B73-CF53DEE2DD76}" type="presParOf" srcId="{AFEA28D4-F4CD-431B-89DD-0F907F5E7791}" destId="{5CFF579A-0C13-4987-A836-3F98A4D1ADE1}" srcOrd="0" destOrd="0" presId="urn:microsoft.com/office/officeart/2005/8/layout/bProcess4"/>
    <dgm:cxn modelId="{B41CC9F1-5B80-4CE1-BB59-C65ECEC2FE7D}" type="presParOf" srcId="{AFEA28D4-F4CD-431B-89DD-0F907F5E7791}" destId="{42735752-5178-4EC5-87FC-73857D8D1BA1}" srcOrd="1" destOrd="0" presId="urn:microsoft.com/office/officeart/2005/8/layout/bProcess4"/>
    <dgm:cxn modelId="{3F0D2613-FAE0-4BEA-921A-C75B9199C801}" type="presParOf" srcId="{35BFEB79-57A0-4F1F-A770-604FC11430FF}" destId="{B7FA3A51-3873-4FC0-A7E7-E454C26E5B28}" srcOrd="15" destOrd="0" presId="urn:microsoft.com/office/officeart/2005/8/layout/bProcess4"/>
    <dgm:cxn modelId="{71DA575E-D4A2-434F-B8F6-4E192328A7AC}" type="presParOf" srcId="{35BFEB79-57A0-4F1F-A770-604FC11430FF}" destId="{66AE1AA7-6297-4B9F-8C41-B4FDA2EAB175}" srcOrd="16" destOrd="0" presId="urn:microsoft.com/office/officeart/2005/8/layout/bProcess4"/>
    <dgm:cxn modelId="{0ACA9AEF-A373-455C-8A20-60F6A5A9A8DC}" type="presParOf" srcId="{66AE1AA7-6297-4B9F-8C41-B4FDA2EAB175}" destId="{E0A366DC-DD8D-48D3-8D74-38D5A37955C6}" srcOrd="0" destOrd="0" presId="urn:microsoft.com/office/officeart/2005/8/layout/bProcess4"/>
    <dgm:cxn modelId="{8BB49EBF-7A71-4625-B475-53CBA48469DD}" type="presParOf" srcId="{66AE1AA7-6297-4B9F-8C41-B4FDA2EAB175}" destId="{9B992B71-C783-40F4-ABBA-AC4FE93C728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F97D9F-58C7-4BD2-8307-8EB17FD306D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E6ABE445-4947-42E9-A0BC-AC7AC6574D68}">
      <dgm:prSet phldrT="[Text]" custT="1"/>
      <dgm:spPr>
        <a:solidFill>
          <a:srgbClr val="E9E9E9"/>
        </a:solidFill>
      </dgm:spPr>
      <dgm:t>
        <a:bodyPr/>
        <a:lstStyle/>
        <a:p>
          <a:r>
            <a:rPr lang="en-US" sz="2800" b="1" dirty="0"/>
            <a:t>File name</a:t>
          </a:r>
        </a:p>
      </dgm:t>
    </dgm:pt>
    <dgm:pt modelId="{079A5DBC-7F76-4C7B-B3EF-CD226410D195}" type="parTrans" cxnId="{1F989538-B38E-47A1-8968-77C3F654E4D2}">
      <dgm:prSet/>
      <dgm:spPr/>
      <dgm:t>
        <a:bodyPr/>
        <a:lstStyle/>
        <a:p>
          <a:endParaRPr lang="en-US"/>
        </a:p>
      </dgm:t>
    </dgm:pt>
    <dgm:pt modelId="{FB76372C-90B7-4914-A48C-DB8AF9291645}" type="sibTrans" cxnId="{1F989538-B38E-47A1-8968-77C3F654E4D2}">
      <dgm:prSet/>
      <dgm:spPr/>
      <dgm:t>
        <a:bodyPr/>
        <a:lstStyle/>
        <a:p>
          <a:endParaRPr lang="en-US"/>
        </a:p>
      </dgm:t>
    </dgm:pt>
    <dgm:pt modelId="{236B5318-ADDB-4357-B989-AC20F25E885B}">
      <dgm:prSet phldrT="[Text]" custT="1"/>
      <dgm:spPr>
        <a:solidFill>
          <a:srgbClr val="005899"/>
        </a:solidFill>
        <a:ln w="19050">
          <a:solidFill>
            <a:srgbClr val="006960"/>
          </a:solidFill>
        </a:ln>
      </dgm:spPr>
      <dgm:t>
        <a:bodyPr/>
        <a:lstStyle/>
        <a:p>
          <a:pPr algn="l">
            <a:buFont typeface="Courier New" panose="02070309020205020404" pitchFamily="49" charse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FS175—Academic Achievement in Mathematics </a:t>
          </a:r>
          <a:endParaRPr lang="en-US" sz="1600" dirty="0"/>
        </a:p>
      </dgm:t>
    </dgm:pt>
    <dgm:pt modelId="{51595220-9F17-4166-8093-49FF7F9C3BDD}" type="parTrans" cxnId="{1D7FF380-E965-4A3F-BD40-5060F7EFD732}">
      <dgm:prSet/>
      <dgm:spPr/>
      <dgm:t>
        <a:bodyPr/>
        <a:lstStyle/>
        <a:p>
          <a:endParaRPr lang="en-US"/>
        </a:p>
      </dgm:t>
    </dgm:pt>
    <dgm:pt modelId="{1A65B1B5-E6BC-4E0C-AB9A-788DAC624990}" type="sibTrans" cxnId="{1D7FF380-E965-4A3F-BD40-5060F7EFD732}">
      <dgm:prSet/>
      <dgm:spPr/>
      <dgm:t>
        <a:bodyPr/>
        <a:lstStyle/>
        <a:p>
          <a:endParaRPr lang="en-US"/>
        </a:p>
      </dgm:t>
    </dgm:pt>
    <dgm:pt modelId="{087AEBB8-7A77-4B57-AFC2-07E2718427D6}">
      <dgm:prSet phldrT="[Text]" custT="1"/>
      <dgm:spPr>
        <a:solidFill>
          <a:srgbClr val="268A7A"/>
        </a:solidFill>
        <a:ln w="19050">
          <a:solidFill>
            <a:srgbClr val="002F6C"/>
          </a:solidFill>
        </a:ln>
      </dgm:spPr>
      <dgm:t>
        <a:bodyPr/>
        <a:lstStyle/>
        <a:p>
          <a:pPr algn="l">
            <a:buFont typeface="Courier New" panose="02070309020205020404" pitchFamily="49" charse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FS185—Assessment Participation in Mathematics </a:t>
          </a:r>
          <a:endParaRPr lang="en-US" sz="1600" dirty="0"/>
        </a:p>
      </dgm:t>
    </dgm:pt>
    <dgm:pt modelId="{57BFAC8E-92C6-4076-B54C-3902F520BC06}" type="parTrans" cxnId="{6A5E9BB7-D3E9-4AC2-A807-F71F585AC58F}">
      <dgm:prSet/>
      <dgm:spPr/>
      <dgm:t>
        <a:bodyPr/>
        <a:lstStyle/>
        <a:p>
          <a:endParaRPr lang="en-US"/>
        </a:p>
      </dgm:t>
    </dgm:pt>
    <dgm:pt modelId="{D6DAB267-E6DA-4B40-AB74-D56FAFD3888C}" type="sibTrans" cxnId="{6A5E9BB7-D3E9-4AC2-A807-F71F585AC58F}">
      <dgm:prSet/>
      <dgm:spPr/>
      <dgm:t>
        <a:bodyPr/>
        <a:lstStyle/>
        <a:p>
          <a:endParaRPr lang="en-US"/>
        </a:p>
      </dgm:t>
    </dgm:pt>
    <dgm:pt modelId="{7C0FA3BE-F8A2-4E02-A66E-516296DE3C8F}">
      <dgm:prSet phldrT="[Text]" custT="1"/>
      <dgm:spPr>
        <a:solidFill>
          <a:srgbClr val="E9E9E9"/>
        </a:solidFill>
      </dgm:spPr>
      <dgm:t>
        <a:bodyPr/>
        <a:lstStyle/>
        <a:p>
          <a:r>
            <a:rPr lang="en-US" sz="2800" b="1" dirty="0"/>
            <a:t>What’s reported</a:t>
          </a:r>
        </a:p>
      </dgm:t>
    </dgm:pt>
    <dgm:pt modelId="{D1E6BAB5-6540-4F44-85DF-ACE5256CDB85}" type="parTrans" cxnId="{F87E93E4-4A25-4700-8FB4-C5B6FE424D00}">
      <dgm:prSet/>
      <dgm:spPr/>
      <dgm:t>
        <a:bodyPr/>
        <a:lstStyle/>
        <a:p>
          <a:endParaRPr lang="en-US"/>
        </a:p>
      </dgm:t>
    </dgm:pt>
    <dgm:pt modelId="{874E912D-D0F2-4EBA-A43E-58AEFCCEF59F}" type="sibTrans" cxnId="{F87E93E4-4A25-4700-8FB4-C5B6FE424D00}">
      <dgm:prSet/>
      <dgm:spPr/>
      <dgm:t>
        <a:bodyPr/>
        <a:lstStyle/>
        <a:p>
          <a:endParaRPr lang="en-US"/>
        </a:p>
      </dgm:t>
    </dgm:pt>
    <dgm:pt modelId="{42A86B0C-2232-4051-AC38-9C218F479A57}">
      <dgm:prSet phldrT="[Text]" custT="1"/>
      <dgm:spPr>
        <a:solidFill>
          <a:srgbClr val="005899"/>
        </a:solidFill>
        <a:ln w="19050">
          <a:solidFill>
            <a:srgbClr val="002F6C"/>
          </a:solidFill>
        </a:ln>
      </dgm:spPr>
      <dgm:t>
        <a:bodyPr/>
        <a:lstStyle/>
        <a:p>
          <a:pPr algn="l">
            <a:buFont typeface="Courier New" panose="02070309020205020404" pitchFamily="49" charset="0"/>
            <a:buNone/>
          </a:pPr>
          <a:r>
            <a:rPr lang="en-US" sz="1600" dirty="0">
              <a:effectLst/>
              <a:latin typeface="Calibri"/>
              <a:ea typeface="Calibri" panose="020F0502020204030204" pitchFamily="34" charset="0"/>
              <a:cs typeface="Times New Roman"/>
            </a:rPr>
            <a:t>The unduplicated number of students who were </a:t>
          </a:r>
          <a:r>
            <a:rPr lang="en-US" sz="1600" b="1" u="sng" dirty="0">
              <a:effectLst/>
              <a:latin typeface="Calibri"/>
              <a:ea typeface="Calibri" panose="020F0502020204030204" pitchFamily="34" charset="0"/>
              <a:cs typeface="Times New Roman"/>
            </a:rPr>
            <a:t>enrolled</a:t>
          </a:r>
          <a:r>
            <a:rPr lang="en-US" sz="1600" dirty="0">
              <a:effectLst/>
              <a:latin typeface="Calibri"/>
              <a:ea typeface="Calibri" panose="020F0502020204030204" pitchFamily="34" charset="0"/>
              <a:cs typeface="Times New Roman"/>
            </a:rPr>
            <a:t> during the period of the state assessment in mathematics or reading/language arts</a:t>
          </a:r>
          <a:endParaRPr lang="en-US" sz="1600" dirty="0">
            <a:latin typeface="Calibri"/>
            <a:cs typeface="Times New Roman"/>
          </a:endParaRPr>
        </a:p>
      </dgm:t>
    </dgm:pt>
    <dgm:pt modelId="{28AE06CD-680F-4B52-9709-4B3A768D02A3}" type="parTrans" cxnId="{8E8B40DA-7DED-4C6B-A598-16460189CD0F}">
      <dgm:prSet/>
      <dgm:spPr/>
      <dgm:t>
        <a:bodyPr/>
        <a:lstStyle/>
        <a:p>
          <a:endParaRPr lang="en-US"/>
        </a:p>
      </dgm:t>
    </dgm:pt>
    <dgm:pt modelId="{E08440A4-C2BB-4E58-B0AD-75D9DE3885D9}" type="sibTrans" cxnId="{8E8B40DA-7DED-4C6B-A598-16460189CD0F}">
      <dgm:prSet/>
      <dgm:spPr/>
      <dgm:t>
        <a:bodyPr/>
        <a:lstStyle/>
        <a:p>
          <a:endParaRPr lang="en-US"/>
        </a:p>
      </dgm:t>
    </dgm:pt>
    <dgm:pt modelId="{8E005B71-4CEF-4E6C-A99F-6B7540A20DD6}">
      <dgm:prSet phldrT="[Text]" custT="1"/>
      <dgm:spPr>
        <a:solidFill>
          <a:srgbClr val="26847A"/>
        </a:solidFill>
        <a:ln w="19050">
          <a:solidFill>
            <a:srgbClr val="006960"/>
          </a:solidFill>
        </a:ln>
      </dgm:spPr>
      <dgm:t>
        <a:bodyPr/>
        <a:lstStyle/>
        <a:p>
          <a:pPr algn="l">
            <a:buFont typeface="Courier New" panose="02070309020205020404" pitchFamily="49" charset="0"/>
            <a:buNone/>
          </a:pPr>
          <a:r>
            <a:rPr lang="en-US" sz="1400" dirty="0">
              <a:effectLst/>
              <a:latin typeface="Calibri"/>
              <a:ea typeface="Calibri" panose="020F0502020204030204" pitchFamily="34" charset="0"/>
              <a:cs typeface="Times New Roman"/>
            </a:rPr>
            <a:t>The unduplicated number of students who </a:t>
          </a:r>
          <a:r>
            <a:rPr lang="en-US" sz="1400" b="1" u="sng" dirty="0">
              <a:effectLst/>
              <a:latin typeface="Calibri"/>
              <a:ea typeface="Calibri" panose="020F0502020204030204" pitchFamily="34" charset="0"/>
              <a:cs typeface="Times New Roman"/>
            </a:rPr>
            <a:t>completed</a:t>
          </a:r>
          <a:r>
            <a:rPr lang="en-US" sz="1400" dirty="0">
              <a:effectLst/>
              <a:latin typeface="Calibri"/>
              <a:ea typeface="Calibri" panose="020F0502020204030204" pitchFamily="34" charset="0"/>
              <a:cs typeface="Times New Roman"/>
            </a:rPr>
            <a:t> the state assessment in mathematics or reading/language arts and for whom </a:t>
          </a:r>
          <a:r>
            <a:rPr lang="en-US" sz="1400" b="1" u="sng" dirty="0">
              <a:effectLst/>
              <a:latin typeface="Calibri"/>
              <a:ea typeface="Calibri" panose="020F0502020204030204" pitchFamily="34" charset="0"/>
              <a:cs typeface="Times New Roman"/>
            </a:rPr>
            <a:t>a proficiency level was assigned</a:t>
          </a:r>
          <a:endParaRPr lang="en-US" sz="1400" dirty="0">
            <a:latin typeface="Calibri"/>
            <a:cs typeface="Times New Roman"/>
          </a:endParaRPr>
        </a:p>
      </dgm:t>
    </dgm:pt>
    <dgm:pt modelId="{255191B5-6930-42DC-A79A-398AE3D2A63B}" type="parTrans" cxnId="{EFB5FEB0-91D9-4170-AFF0-0698D872EE6B}">
      <dgm:prSet/>
      <dgm:spPr/>
      <dgm:t>
        <a:bodyPr/>
        <a:lstStyle/>
        <a:p>
          <a:endParaRPr lang="en-US"/>
        </a:p>
      </dgm:t>
    </dgm:pt>
    <dgm:pt modelId="{407FDB49-9C09-48DE-AF56-FF39BC1D33AA}" type="sibTrans" cxnId="{EFB5FEB0-91D9-4170-AFF0-0698D872EE6B}">
      <dgm:prSet/>
      <dgm:spPr/>
      <dgm:t>
        <a:bodyPr/>
        <a:lstStyle/>
        <a:p>
          <a:endParaRPr lang="en-US"/>
        </a:p>
      </dgm:t>
    </dgm:pt>
    <dgm:pt modelId="{D6945FB2-D231-4C6F-92D3-0AD5180928E0}">
      <dgm:prSet phldrT="[Text]" custT="1"/>
      <dgm:spPr>
        <a:solidFill>
          <a:srgbClr val="E9E9E9"/>
        </a:solidFill>
      </dgm:spPr>
      <dgm:t>
        <a:bodyPr/>
        <a:lstStyle/>
        <a:p>
          <a:r>
            <a:rPr lang="en-US" sz="2800" b="1" dirty="0"/>
            <a:t>Indicator(s)</a:t>
          </a:r>
        </a:p>
      </dgm:t>
    </dgm:pt>
    <dgm:pt modelId="{A8EDB011-55CE-4DCC-9A35-54C3612D0521}" type="parTrans" cxnId="{71EC6CFF-9134-4F5C-AFEF-78283949ADC6}">
      <dgm:prSet/>
      <dgm:spPr/>
      <dgm:t>
        <a:bodyPr/>
        <a:lstStyle/>
        <a:p>
          <a:endParaRPr lang="en-US"/>
        </a:p>
      </dgm:t>
    </dgm:pt>
    <dgm:pt modelId="{911497CA-411D-4498-89E2-5C4929AFBC06}" type="sibTrans" cxnId="{71EC6CFF-9134-4F5C-AFEF-78283949ADC6}">
      <dgm:prSet/>
      <dgm:spPr/>
      <dgm:t>
        <a:bodyPr/>
        <a:lstStyle/>
        <a:p>
          <a:endParaRPr lang="en-US"/>
        </a:p>
      </dgm:t>
    </dgm:pt>
    <dgm:pt modelId="{500C52BB-C199-45AD-A249-B1F19D7F114C}">
      <dgm:prSet phldrT="[Text]" custT="1"/>
      <dgm:spPr>
        <a:solidFill>
          <a:srgbClr val="005899"/>
        </a:solidFill>
        <a:ln w="19050">
          <a:solidFill>
            <a:srgbClr val="002F6C"/>
          </a:solidFill>
        </a:ln>
      </dgm:spPr>
      <dgm:t>
        <a:bodyPr/>
        <a:lstStyle/>
        <a:p>
          <a:pPr algn="l">
            <a:buFont typeface="Courier New" panose="02070309020205020404" pitchFamily="49" charset="0"/>
            <a:buNone/>
          </a:pPr>
          <a:r>
            <a:rPr lang="en-US" sz="1400" b="1" dirty="0">
              <a:ea typeface="Calibri" panose="020F0502020204030204" pitchFamily="34" charset="0"/>
              <a:cs typeface="Times New Roman" panose="02020603050405020304" pitchFamily="18" charset="0"/>
            </a:rPr>
            <a:t>Indicator 3A.</a:t>
          </a:r>
          <a:r>
            <a:rPr lang="en-US" sz="1400" b="0" dirty="0">
              <a:ea typeface="Calibri" panose="020F0502020204030204" pitchFamily="34" charset="0"/>
              <a:cs typeface="Times New Roman" panose="02020603050405020304" pitchFamily="18" charset="0"/>
            </a:rPr>
            <a:t> Assessment: P</a:t>
          </a:r>
          <a:r>
            <a:rPr lang="en-US" sz="1400" dirty="0">
              <a:ea typeface="Calibri" panose="020F0502020204030204" pitchFamily="34" charset="0"/>
              <a:cs typeface="Times New Roman" panose="02020603050405020304" pitchFamily="18" charset="0"/>
            </a:rPr>
            <a:t>articipation Rate for Children with IEPs</a:t>
          </a:r>
          <a:endParaRPr lang="en-US" sz="1400" dirty="0"/>
        </a:p>
      </dgm:t>
    </dgm:pt>
    <dgm:pt modelId="{81383E8D-82D1-4B37-9897-50A400F20C6A}" type="parTrans" cxnId="{3472C0B2-10BC-4C6D-8EDC-456EFCA653FB}">
      <dgm:prSet/>
      <dgm:spPr/>
      <dgm:t>
        <a:bodyPr/>
        <a:lstStyle/>
        <a:p>
          <a:endParaRPr lang="en-US"/>
        </a:p>
      </dgm:t>
    </dgm:pt>
    <dgm:pt modelId="{F1110EB7-21F1-45C3-A723-ADF29A459036}" type="sibTrans" cxnId="{3472C0B2-10BC-4C6D-8EDC-456EFCA653FB}">
      <dgm:prSet/>
      <dgm:spPr/>
      <dgm:t>
        <a:bodyPr/>
        <a:lstStyle/>
        <a:p>
          <a:endParaRPr lang="en-US"/>
        </a:p>
      </dgm:t>
    </dgm:pt>
    <dgm:pt modelId="{B6C0BD45-9B06-4DEB-8B71-CABD232AC83E}">
      <dgm:prSet phldrT="[Text]" custT="1"/>
      <dgm:spPr>
        <a:solidFill>
          <a:srgbClr val="268A7A"/>
        </a:solidFill>
        <a:ln w="19050">
          <a:solidFill>
            <a:srgbClr val="006960"/>
          </a:solidFill>
        </a:ln>
      </dgm:spPr>
      <dgm:t>
        <a:bodyPr/>
        <a:lstStyle/>
        <a:p>
          <a:pPr algn="l">
            <a:buFont typeface="Courier New" panose="02070309020205020404" pitchFamily="49" charset="0"/>
            <a:buNone/>
          </a:pPr>
          <a:r>
            <a:rPr lang="en-US" sz="1350" b="1" dirty="0">
              <a:cs typeface="Times New Roman" panose="02020603050405020304" pitchFamily="18" charset="0"/>
            </a:rPr>
            <a:t>Indicator 3B.</a:t>
          </a:r>
          <a:r>
            <a:rPr lang="en-US" sz="1350" b="0" dirty="0">
              <a:cs typeface="Times New Roman" panose="02020603050405020304" pitchFamily="18" charset="0"/>
            </a:rPr>
            <a:t> Assessment: </a:t>
          </a:r>
          <a:r>
            <a:rPr lang="en-US" sz="1350" dirty="0">
              <a:cs typeface="Times New Roman" panose="02020603050405020304" pitchFamily="18" charset="0"/>
            </a:rPr>
            <a:t>Proficiency Rate for Children With IEPs Against Grade-Level Academic Achievement Standards</a:t>
          </a:r>
        </a:p>
        <a:p>
          <a:pPr algn="l">
            <a:buFont typeface="Courier New" panose="02070309020205020404" pitchFamily="49" charset="0"/>
            <a:buNone/>
          </a:pPr>
          <a:r>
            <a:rPr lang="en-US" sz="1350" b="1" dirty="0">
              <a:cs typeface="Times New Roman" panose="02020603050405020304" pitchFamily="18" charset="0"/>
            </a:rPr>
            <a:t>Indicator 3C</a:t>
          </a:r>
          <a:r>
            <a:rPr lang="en-US" sz="1350" b="0" dirty="0">
              <a:cs typeface="Times New Roman" panose="02020603050405020304" pitchFamily="18" charset="0"/>
            </a:rPr>
            <a:t>. Assessment: </a:t>
          </a:r>
          <a:r>
            <a:rPr lang="en-US" sz="1350" dirty="0">
              <a:cs typeface="Times New Roman" panose="02020603050405020304" pitchFamily="18" charset="0"/>
            </a:rPr>
            <a:t>Proficiency Rate for Children With IEPs Against Alternate Academic Achievement Standards</a:t>
          </a:r>
        </a:p>
        <a:p>
          <a:pPr algn="l">
            <a:buFont typeface="Courier New" panose="02070309020205020404" pitchFamily="49" charset="0"/>
            <a:buNone/>
          </a:pPr>
          <a:r>
            <a:rPr lang="en-US" sz="1350" b="1" dirty="0">
              <a:cs typeface="Times New Roman" panose="02020603050405020304" pitchFamily="18" charset="0"/>
            </a:rPr>
            <a:t>Indicator 3D. </a:t>
          </a:r>
          <a:r>
            <a:rPr lang="en-US" sz="1350" b="0" dirty="0">
              <a:cs typeface="Times New Roman" panose="02020603050405020304" pitchFamily="18" charset="0"/>
            </a:rPr>
            <a:t>G</a:t>
          </a:r>
          <a:r>
            <a:rPr lang="en-US" sz="1350" dirty="0">
              <a:cs typeface="Times New Roman" panose="02020603050405020304" pitchFamily="18" charset="0"/>
            </a:rPr>
            <a:t>ap in Proficiency Rates for Children With IEPs Against Grade-Level Academic Achievement Standards</a:t>
          </a:r>
          <a:endParaRPr lang="en-US" sz="1350" dirty="0"/>
        </a:p>
      </dgm:t>
    </dgm:pt>
    <dgm:pt modelId="{B0F17C15-BAA4-498A-865F-26E1BA9996CB}" type="parTrans" cxnId="{992C97E7-BAAC-435A-B68F-33DBDAF566C0}">
      <dgm:prSet/>
      <dgm:spPr/>
      <dgm:t>
        <a:bodyPr/>
        <a:lstStyle/>
        <a:p>
          <a:endParaRPr lang="en-US"/>
        </a:p>
      </dgm:t>
    </dgm:pt>
    <dgm:pt modelId="{C2ED92E3-3FC6-4C23-91DE-A5B9A20F8C52}" type="sibTrans" cxnId="{992C97E7-BAAC-435A-B68F-33DBDAF566C0}">
      <dgm:prSet/>
      <dgm:spPr/>
      <dgm:t>
        <a:bodyPr/>
        <a:lstStyle/>
        <a:p>
          <a:endParaRPr lang="en-US"/>
        </a:p>
      </dgm:t>
    </dgm:pt>
    <dgm:pt modelId="{63EF342A-E4AA-4A02-AB88-7E70F6DB51C6}">
      <dgm:prSet phldr="0"/>
      <dgm:spPr/>
      <dgm:t>
        <a:bodyPr/>
        <a:lstStyle/>
        <a:p>
          <a:pPr algn="l" rtl="0"/>
          <a:r>
            <a:rPr lang="en-US" dirty="0">
              <a:latin typeface="+mn-lt"/>
            </a:rPr>
            <a:t>FS178— Academic Achievement in </a:t>
          </a:r>
          <a:r>
            <a:rPr lang="en-US" dirty="0">
              <a:latin typeface="+mn-lt"/>
              <a:cs typeface="Calibri" panose="020F0502020204030204" pitchFamily="34" charset="0"/>
            </a:rPr>
            <a:t>Reading/Language</a:t>
          </a:r>
          <a:r>
            <a:rPr lang="en-US" dirty="0">
              <a:latin typeface="+mn-lt"/>
            </a:rPr>
            <a:t> Arts</a:t>
          </a:r>
        </a:p>
      </dgm:t>
    </dgm:pt>
    <dgm:pt modelId="{379CFC5B-5D37-4F37-9D53-3BC16851BF34}" type="parTrans" cxnId="{8BFB589B-A3F2-4142-8199-DF9A93D54B82}">
      <dgm:prSet/>
      <dgm:spPr/>
      <dgm:t>
        <a:bodyPr/>
        <a:lstStyle/>
        <a:p>
          <a:endParaRPr lang="en-US"/>
        </a:p>
      </dgm:t>
    </dgm:pt>
    <dgm:pt modelId="{550297A3-8F2E-4F33-8F8A-96A9EBE1C42C}" type="sibTrans" cxnId="{8BFB589B-A3F2-4142-8199-DF9A93D54B82}">
      <dgm:prSet/>
      <dgm:spPr/>
      <dgm:t>
        <a:bodyPr/>
        <a:lstStyle/>
        <a:p>
          <a:endParaRPr lang="en-US"/>
        </a:p>
      </dgm:t>
    </dgm:pt>
    <dgm:pt modelId="{44B0072D-65B6-41A0-BFB2-07D0D1A85176}">
      <dgm:prSet phldr="0"/>
      <dgm:spPr/>
      <dgm:t>
        <a:bodyPr/>
        <a:lstStyle/>
        <a:p>
          <a:pPr algn="l"/>
          <a:r>
            <a:rPr lang="en-US" sz="1600" dirty="0">
              <a:effectLst/>
              <a:latin typeface="Calibri" panose="020F0502020204030204" pitchFamily="34" charset="0"/>
              <a:ea typeface="Calibri" panose="020F0502020204030204" pitchFamily="34" charset="0"/>
              <a:cs typeface="Times New Roman" panose="02020603050405020304" pitchFamily="18" charset="0"/>
            </a:rPr>
            <a:t>FS188—Assessment Participation in Reading/Language Arts</a:t>
          </a:r>
          <a:endParaRPr lang="en-US" dirty="0"/>
        </a:p>
      </dgm:t>
    </dgm:pt>
    <dgm:pt modelId="{05D3FD68-A35A-4341-BF81-0DAE445AA30F}" type="parTrans" cxnId="{E8F300B6-1A56-416D-94BE-20C9265DAD41}">
      <dgm:prSet/>
      <dgm:spPr/>
      <dgm:t>
        <a:bodyPr/>
        <a:lstStyle/>
        <a:p>
          <a:endParaRPr lang="en-US"/>
        </a:p>
      </dgm:t>
    </dgm:pt>
    <dgm:pt modelId="{2AB68709-45A0-44D8-980A-522995B03BBD}" type="sibTrans" cxnId="{E8F300B6-1A56-416D-94BE-20C9265DAD41}">
      <dgm:prSet/>
      <dgm:spPr/>
      <dgm:t>
        <a:bodyPr/>
        <a:lstStyle/>
        <a:p>
          <a:endParaRPr lang="en-US"/>
        </a:p>
      </dgm:t>
    </dgm:pt>
    <dgm:pt modelId="{93CC2680-E536-4552-ABD2-67E956394C81}" type="pres">
      <dgm:prSet presAssocID="{EFF97D9F-58C7-4BD2-8307-8EB17FD306D8}" presName="theList" presStyleCnt="0">
        <dgm:presLayoutVars>
          <dgm:dir/>
          <dgm:animLvl val="lvl"/>
          <dgm:resizeHandles val="exact"/>
        </dgm:presLayoutVars>
      </dgm:prSet>
      <dgm:spPr/>
    </dgm:pt>
    <dgm:pt modelId="{CACE59E0-4E98-4AA2-B865-21701F1F67FE}" type="pres">
      <dgm:prSet presAssocID="{E6ABE445-4947-42E9-A0BC-AC7AC6574D68}" presName="compNode" presStyleCnt="0"/>
      <dgm:spPr/>
    </dgm:pt>
    <dgm:pt modelId="{6107959F-DD3A-4782-87B6-B5C7D0C74ECB}" type="pres">
      <dgm:prSet presAssocID="{E6ABE445-4947-42E9-A0BC-AC7AC6574D68}" presName="aNode" presStyleLbl="bgShp" presStyleIdx="0" presStyleCnt="3"/>
      <dgm:spPr/>
    </dgm:pt>
    <dgm:pt modelId="{8A195F86-ED1D-41C8-A362-90E49E1E37FC}" type="pres">
      <dgm:prSet presAssocID="{E6ABE445-4947-42E9-A0BC-AC7AC6574D68}" presName="textNode" presStyleLbl="bgShp" presStyleIdx="0" presStyleCnt="3"/>
      <dgm:spPr/>
    </dgm:pt>
    <dgm:pt modelId="{B5A0FCDD-6CFA-4BB8-9C73-AE2835ADA5C4}" type="pres">
      <dgm:prSet presAssocID="{E6ABE445-4947-42E9-A0BC-AC7AC6574D68}" presName="compChildNode" presStyleCnt="0"/>
      <dgm:spPr/>
    </dgm:pt>
    <dgm:pt modelId="{1967FD1C-F78E-49E8-B925-72821A66ECF5}" type="pres">
      <dgm:prSet presAssocID="{E6ABE445-4947-42E9-A0BC-AC7AC6574D68}" presName="theInnerList" presStyleCnt="0"/>
      <dgm:spPr/>
    </dgm:pt>
    <dgm:pt modelId="{4B5B6D6E-940C-4D10-9752-57A3679768DE}" type="pres">
      <dgm:prSet presAssocID="{236B5318-ADDB-4357-B989-AC20F25E885B}" presName="childNode" presStyleLbl="node1" presStyleIdx="0" presStyleCnt="8">
        <dgm:presLayoutVars>
          <dgm:bulletEnabled val="1"/>
        </dgm:presLayoutVars>
      </dgm:prSet>
      <dgm:spPr>
        <a:solidFill>
          <a:srgbClr val="26847A"/>
        </a:solidFill>
        <a:ln w="19050">
          <a:solidFill>
            <a:srgbClr val="002F6C"/>
          </a:solidFill>
        </a:ln>
      </dgm:spPr>
    </dgm:pt>
    <dgm:pt modelId="{B8EDBCF9-1D36-4FDE-8940-F53813304481}" type="pres">
      <dgm:prSet presAssocID="{236B5318-ADDB-4357-B989-AC20F25E885B}" presName="aSpace2" presStyleCnt="0"/>
      <dgm:spPr/>
    </dgm:pt>
    <dgm:pt modelId="{EE8928DE-0DCB-467B-9CB6-A04D0564DD59}" type="pres">
      <dgm:prSet presAssocID="{63EF342A-E4AA-4A02-AB88-7E70F6DB51C6}" presName="childNode" presStyleLbl="node1" presStyleIdx="1" presStyleCnt="8">
        <dgm:presLayoutVars>
          <dgm:bulletEnabled val="1"/>
        </dgm:presLayoutVars>
      </dgm:prSet>
      <dgm:spPr>
        <a:solidFill>
          <a:srgbClr val="268A7A"/>
        </a:solidFill>
      </dgm:spPr>
    </dgm:pt>
    <dgm:pt modelId="{82CD9386-C4D4-4BA2-900B-01DF2274E09B}" type="pres">
      <dgm:prSet presAssocID="{63EF342A-E4AA-4A02-AB88-7E70F6DB51C6}" presName="aSpace2" presStyleCnt="0"/>
      <dgm:spPr/>
    </dgm:pt>
    <dgm:pt modelId="{90A97031-FD2E-4468-9BFB-E430B977B211}" type="pres">
      <dgm:prSet presAssocID="{087AEBB8-7A77-4B57-AFC2-07E2718427D6}" presName="childNode" presStyleLbl="node1" presStyleIdx="2" presStyleCnt="8">
        <dgm:presLayoutVars>
          <dgm:bulletEnabled val="1"/>
        </dgm:presLayoutVars>
      </dgm:prSet>
      <dgm:spPr>
        <a:solidFill>
          <a:srgbClr val="01579B"/>
        </a:solidFill>
        <a:ln w="19050">
          <a:solidFill>
            <a:srgbClr val="006960"/>
          </a:solidFill>
        </a:ln>
      </dgm:spPr>
    </dgm:pt>
    <dgm:pt modelId="{71B4A408-8534-474F-869A-C248F555B95D}" type="pres">
      <dgm:prSet presAssocID="{087AEBB8-7A77-4B57-AFC2-07E2718427D6}" presName="aSpace2" presStyleCnt="0"/>
      <dgm:spPr/>
    </dgm:pt>
    <dgm:pt modelId="{04029554-523E-43EE-9911-C67842731451}" type="pres">
      <dgm:prSet presAssocID="{44B0072D-65B6-41A0-BFB2-07D0D1A85176}" presName="childNode" presStyleLbl="node1" presStyleIdx="3" presStyleCnt="8">
        <dgm:presLayoutVars>
          <dgm:bulletEnabled val="1"/>
        </dgm:presLayoutVars>
      </dgm:prSet>
      <dgm:spPr>
        <a:solidFill>
          <a:srgbClr val="01579B"/>
        </a:solidFill>
      </dgm:spPr>
    </dgm:pt>
    <dgm:pt modelId="{C5DF292A-A200-4784-9D05-D42E13A64506}" type="pres">
      <dgm:prSet presAssocID="{E6ABE445-4947-42E9-A0BC-AC7AC6574D68}" presName="aSpace" presStyleCnt="0"/>
      <dgm:spPr/>
    </dgm:pt>
    <dgm:pt modelId="{C6AE3452-929A-4BE6-8F85-8089F15CE3AB}" type="pres">
      <dgm:prSet presAssocID="{7C0FA3BE-F8A2-4E02-A66E-516296DE3C8F}" presName="compNode" presStyleCnt="0"/>
      <dgm:spPr/>
    </dgm:pt>
    <dgm:pt modelId="{5A371F9B-0011-42A0-AE4C-D0F83675932E}" type="pres">
      <dgm:prSet presAssocID="{7C0FA3BE-F8A2-4E02-A66E-516296DE3C8F}" presName="aNode" presStyleLbl="bgShp" presStyleIdx="1" presStyleCnt="3"/>
      <dgm:spPr/>
    </dgm:pt>
    <dgm:pt modelId="{F9CD9D9A-A91E-4503-AA1D-1E8CD01DF42D}" type="pres">
      <dgm:prSet presAssocID="{7C0FA3BE-F8A2-4E02-A66E-516296DE3C8F}" presName="textNode" presStyleLbl="bgShp" presStyleIdx="1" presStyleCnt="3"/>
      <dgm:spPr/>
    </dgm:pt>
    <dgm:pt modelId="{5CDBA84E-B009-4CC3-9FB1-3F8A7AF4AC3D}" type="pres">
      <dgm:prSet presAssocID="{7C0FA3BE-F8A2-4E02-A66E-516296DE3C8F}" presName="compChildNode" presStyleCnt="0"/>
      <dgm:spPr/>
    </dgm:pt>
    <dgm:pt modelId="{5CC883BC-F786-47FD-B895-1ACD0ABE4A59}" type="pres">
      <dgm:prSet presAssocID="{7C0FA3BE-F8A2-4E02-A66E-516296DE3C8F}" presName="theInnerList" presStyleCnt="0"/>
      <dgm:spPr/>
    </dgm:pt>
    <dgm:pt modelId="{4AF5DD6F-B850-49E3-92E8-7FA02629CA1A}" type="pres">
      <dgm:prSet presAssocID="{42A86B0C-2232-4051-AC38-9C218F479A57}" presName="childNode" presStyleLbl="node1" presStyleIdx="4" presStyleCnt="8">
        <dgm:presLayoutVars>
          <dgm:bulletEnabled val="1"/>
        </dgm:presLayoutVars>
      </dgm:prSet>
      <dgm:spPr/>
    </dgm:pt>
    <dgm:pt modelId="{E6F7E491-5052-40E0-B753-35C57790E9C5}" type="pres">
      <dgm:prSet presAssocID="{42A86B0C-2232-4051-AC38-9C218F479A57}" presName="aSpace2" presStyleCnt="0"/>
      <dgm:spPr/>
    </dgm:pt>
    <dgm:pt modelId="{D59F53EF-3821-4644-ACB8-54B7C0F428D6}" type="pres">
      <dgm:prSet presAssocID="{8E005B71-4CEF-4E6C-A99F-6B7540A20DD6}" presName="childNode" presStyleLbl="node1" presStyleIdx="5" presStyleCnt="8">
        <dgm:presLayoutVars>
          <dgm:bulletEnabled val="1"/>
        </dgm:presLayoutVars>
      </dgm:prSet>
      <dgm:spPr/>
    </dgm:pt>
    <dgm:pt modelId="{760D852C-2ABE-45B1-9A93-6D3E81AE9971}" type="pres">
      <dgm:prSet presAssocID="{7C0FA3BE-F8A2-4E02-A66E-516296DE3C8F}" presName="aSpace" presStyleCnt="0"/>
      <dgm:spPr/>
    </dgm:pt>
    <dgm:pt modelId="{252C6A3E-B61C-4F35-B6D9-0BCDF2190FD4}" type="pres">
      <dgm:prSet presAssocID="{D6945FB2-D231-4C6F-92D3-0AD5180928E0}" presName="compNode" presStyleCnt="0"/>
      <dgm:spPr/>
    </dgm:pt>
    <dgm:pt modelId="{FAB9CF40-3955-423F-B0BF-B388ECB79247}" type="pres">
      <dgm:prSet presAssocID="{D6945FB2-D231-4C6F-92D3-0AD5180928E0}" presName="aNode" presStyleLbl="bgShp" presStyleIdx="2" presStyleCnt="3"/>
      <dgm:spPr/>
    </dgm:pt>
    <dgm:pt modelId="{488AD479-085C-41E6-8F42-4955189B2674}" type="pres">
      <dgm:prSet presAssocID="{D6945FB2-D231-4C6F-92D3-0AD5180928E0}" presName="textNode" presStyleLbl="bgShp" presStyleIdx="2" presStyleCnt="3"/>
      <dgm:spPr/>
    </dgm:pt>
    <dgm:pt modelId="{89D71A59-179E-4DD1-9AB6-BC354338195B}" type="pres">
      <dgm:prSet presAssocID="{D6945FB2-D231-4C6F-92D3-0AD5180928E0}" presName="compChildNode" presStyleCnt="0"/>
      <dgm:spPr/>
    </dgm:pt>
    <dgm:pt modelId="{23C82B18-E6DE-4224-94B5-CCF32CF7F09B}" type="pres">
      <dgm:prSet presAssocID="{D6945FB2-D231-4C6F-92D3-0AD5180928E0}" presName="theInnerList" presStyleCnt="0"/>
      <dgm:spPr/>
    </dgm:pt>
    <dgm:pt modelId="{18092622-1647-4419-9784-E2DA15E663BE}" type="pres">
      <dgm:prSet presAssocID="{500C52BB-C199-45AD-A249-B1F19D7F114C}" presName="childNode" presStyleLbl="node1" presStyleIdx="6" presStyleCnt="8" custScaleX="107511" custScaleY="159389" custLinFactY="-6877" custLinFactNeighborX="-1271" custLinFactNeighborY="-100000">
        <dgm:presLayoutVars>
          <dgm:bulletEnabled val="1"/>
        </dgm:presLayoutVars>
      </dgm:prSet>
      <dgm:spPr/>
    </dgm:pt>
    <dgm:pt modelId="{41F3279F-6603-4954-A4CC-5A937FFAB88A}" type="pres">
      <dgm:prSet presAssocID="{500C52BB-C199-45AD-A249-B1F19D7F114C}" presName="aSpace2" presStyleCnt="0"/>
      <dgm:spPr/>
    </dgm:pt>
    <dgm:pt modelId="{1FEB9312-5A15-4B36-B836-B8206BBC0DAA}" type="pres">
      <dgm:prSet presAssocID="{B6C0BD45-9B06-4DEB-8B71-CABD232AC83E}" presName="childNode" presStyleLbl="node1" presStyleIdx="7" presStyleCnt="8" custScaleX="108956" custScaleY="526205">
        <dgm:presLayoutVars>
          <dgm:bulletEnabled val="1"/>
        </dgm:presLayoutVars>
      </dgm:prSet>
      <dgm:spPr/>
    </dgm:pt>
  </dgm:ptLst>
  <dgm:cxnLst>
    <dgm:cxn modelId="{86287436-0014-4469-BA57-421E82FACFE2}" type="presOf" srcId="{63EF342A-E4AA-4A02-AB88-7E70F6DB51C6}" destId="{EE8928DE-0DCB-467B-9CB6-A04D0564DD59}" srcOrd="0" destOrd="0" presId="urn:microsoft.com/office/officeart/2005/8/layout/lProcess2"/>
    <dgm:cxn modelId="{1F989538-B38E-47A1-8968-77C3F654E4D2}" srcId="{EFF97D9F-58C7-4BD2-8307-8EB17FD306D8}" destId="{E6ABE445-4947-42E9-A0BC-AC7AC6574D68}" srcOrd="0" destOrd="0" parTransId="{079A5DBC-7F76-4C7B-B3EF-CD226410D195}" sibTransId="{FB76372C-90B7-4914-A48C-DB8AF9291645}"/>
    <dgm:cxn modelId="{61FD4A40-7BA9-4DDD-99F3-BD645DD7302C}" type="presOf" srcId="{7C0FA3BE-F8A2-4E02-A66E-516296DE3C8F}" destId="{F9CD9D9A-A91E-4503-AA1D-1E8CD01DF42D}" srcOrd="1" destOrd="0" presId="urn:microsoft.com/office/officeart/2005/8/layout/lProcess2"/>
    <dgm:cxn modelId="{437E8F42-85ED-4EB8-A70F-C44D7CBC0A36}" type="presOf" srcId="{EFF97D9F-58C7-4BD2-8307-8EB17FD306D8}" destId="{93CC2680-E536-4552-ABD2-67E956394C81}" srcOrd="0" destOrd="0" presId="urn:microsoft.com/office/officeart/2005/8/layout/lProcess2"/>
    <dgm:cxn modelId="{7F795566-B040-4AC6-9449-B80DEDB9957E}" type="presOf" srcId="{D6945FB2-D231-4C6F-92D3-0AD5180928E0}" destId="{FAB9CF40-3955-423F-B0BF-B388ECB79247}" srcOrd="0" destOrd="0" presId="urn:microsoft.com/office/officeart/2005/8/layout/lProcess2"/>
    <dgm:cxn modelId="{6339816A-EEAD-44EE-91E3-040464DA9309}" type="presOf" srcId="{44B0072D-65B6-41A0-BFB2-07D0D1A85176}" destId="{04029554-523E-43EE-9911-C67842731451}" srcOrd="0" destOrd="0" presId="urn:microsoft.com/office/officeart/2005/8/layout/lProcess2"/>
    <dgm:cxn modelId="{907CF46D-0573-475A-8CD2-795C9874426D}" type="presOf" srcId="{D6945FB2-D231-4C6F-92D3-0AD5180928E0}" destId="{488AD479-085C-41E6-8F42-4955189B2674}" srcOrd="1" destOrd="0" presId="urn:microsoft.com/office/officeart/2005/8/layout/lProcess2"/>
    <dgm:cxn modelId="{AE497350-76DB-4EC4-909E-62DCCAB91973}" type="presOf" srcId="{7C0FA3BE-F8A2-4E02-A66E-516296DE3C8F}" destId="{5A371F9B-0011-42A0-AE4C-D0F83675932E}" srcOrd="0" destOrd="0" presId="urn:microsoft.com/office/officeart/2005/8/layout/lProcess2"/>
    <dgm:cxn modelId="{81B44576-C7AC-4607-8B37-77D5FB89AB30}" type="presOf" srcId="{E6ABE445-4947-42E9-A0BC-AC7AC6574D68}" destId="{6107959F-DD3A-4782-87B6-B5C7D0C74ECB}" srcOrd="0" destOrd="0" presId="urn:microsoft.com/office/officeart/2005/8/layout/lProcess2"/>
    <dgm:cxn modelId="{70AD3177-5D70-4718-9E9A-588269144D60}" type="presOf" srcId="{B6C0BD45-9B06-4DEB-8B71-CABD232AC83E}" destId="{1FEB9312-5A15-4B36-B836-B8206BBC0DAA}" srcOrd="0" destOrd="0" presId="urn:microsoft.com/office/officeart/2005/8/layout/lProcess2"/>
    <dgm:cxn modelId="{1D7FF380-E965-4A3F-BD40-5060F7EFD732}" srcId="{E6ABE445-4947-42E9-A0BC-AC7AC6574D68}" destId="{236B5318-ADDB-4357-B989-AC20F25E885B}" srcOrd="0" destOrd="0" parTransId="{51595220-9F17-4166-8093-49FF7F9C3BDD}" sibTransId="{1A65B1B5-E6BC-4E0C-AB9A-788DAC624990}"/>
    <dgm:cxn modelId="{89C2A583-11E4-41F8-8A8B-5C94FEAF174C}" type="presOf" srcId="{E6ABE445-4947-42E9-A0BC-AC7AC6574D68}" destId="{8A195F86-ED1D-41C8-A362-90E49E1E37FC}" srcOrd="1" destOrd="0" presId="urn:microsoft.com/office/officeart/2005/8/layout/lProcess2"/>
    <dgm:cxn modelId="{8BFB589B-A3F2-4142-8199-DF9A93D54B82}" srcId="{E6ABE445-4947-42E9-A0BC-AC7AC6574D68}" destId="{63EF342A-E4AA-4A02-AB88-7E70F6DB51C6}" srcOrd="1" destOrd="0" parTransId="{379CFC5B-5D37-4F37-9D53-3BC16851BF34}" sibTransId="{550297A3-8F2E-4F33-8F8A-96A9EBE1C42C}"/>
    <dgm:cxn modelId="{6DD6A49C-FDA2-4637-B559-A9B03FCF8F41}" type="presOf" srcId="{500C52BB-C199-45AD-A249-B1F19D7F114C}" destId="{18092622-1647-4419-9784-E2DA15E663BE}" srcOrd="0" destOrd="0" presId="urn:microsoft.com/office/officeart/2005/8/layout/lProcess2"/>
    <dgm:cxn modelId="{2C424EA6-2E69-4E3D-893E-96830F2079B5}" type="presOf" srcId="{8E005B71-4CEF-4E6C-A99F-6B7540A20DD6}" destId="{D59F53EF-3821-4644-ACB8-54B7C0F428D6}" srcOrd="0" destOrd="0" presId="urn:microsoft.com/office/officeart/2005/8/layout/lProcess2"/>
    <dgm:cxn modelId="{EFB5FEB0-91D9-4170-AFF0-0698D872EE6B}" srcId="{7C0FA3BE-F8A2-4E02-A66E-516296DE3C8F}" destId="{8E005B71-4CEF-4E6C-A99F-6B7540A20DD6}" srcOrd="1" destOrd="0" parTransId="{255191B5-6930-42DC-A79A-398AE3D2A63B}" sibTransId="{407FDB49-9C09-48DE-AF56-FF39BC1D33AA}"/>
    <dgm:cxn modelId="{3472C0B2-10BC-4C6D-8EDC-456EFCA653FB}" srcId="{D6945FB2-D231-4C6F-92D3-0AD5180928E0}" destId="{500C52BB-C199-45AD-A249-B1F19D7F114C}" srcOrd="0" destOrd="0" parTransId="{81383E8D-82D1-4B37-9897-50A400F20C6A}" sibTransId="{F1110EB7-21F1-45C3-A723-ADF29A459036}"/>
    <dgm:cxn modelId="{985B46B5-050C-4DD7-8693-CE3773C05D31}" type="presOf" srcId="{236B5318-ADDB-4357-B989-AC20F25E885B}" destId="{4B5B6D6E-940C-4D10-9752-57A3679768DE}" srcOrd="0" destOrd="0" presId="urn:microsoft.com/office/officeart/2005/8/layout/lProcess2"/>
    <dgm:cxn modelId="{E8F300B6-1A56-416D-94BE-20C9265DAD41}" srcId="{E6ABE445-4947-42E9-A0BC-AC7AC6574D68}" destId="{44B0072D-65B6-41A0-BFB2-07D0D1A85176}" srcOrd="3" destOrd="0" parTransId="{05D3FD68-A35A-4341-BF81-0DAE445AA30F}" sibTransId="{2AB68709-45A0-44D8-980A-522995B03BBD}"/>
    <dgm:cxn modelId="{6A5E9BB7-D3E9-4AC2-A807-F71F585AC58F}" srcId="{E6ABE445-4947-42E9-A0BC-AC7AC6574D68}" destId="{087AEBB8-7A77-4B57-AFC2-07E2718427D6}" srcOrd="2" destOrd="0" parTransId="{57BFAC8E-92C6-4076-B54C-3902F520BC06}" sibTransId="{D6DAB267-E6DA-4B40-AB74-D56FAFD3888C}"/>
    <dgm:cxn modelId="{4EC5CDC7-6EEE-4DA9-BF08-3A5746732C1A}" type="presOf" srcId="{087AEBB8-7A77-4B57-AFC2-07E2718427D6}" destId="{90A97031-FD2E-4468-9BFB-E430B977B211}" srcOrd="0" destOrd="0" presId="urn:microsoft.com/office/officeart/2005/8/layout/lProcess2"/>
    <dgm:cxn modelId="{8E8B40DA-7DED-4C6B-A598-16460189CD0F}" srcId="{7C0FA3BE-F8A2-4E02-A66E-516296DE3C8F}" destId="{42A86B0C-2232-4051-AC38-9C218F479A57}" srcOrd="0" destOrd="0" parTransId="{28AE06CD-680F-4B52-9709-4B3A768D02A3}" sibTransId="{E08440A4-C2BB-4E58-B0AD-75D9DE3885D9}"/>
    <dgm:cxn modelId="{F87E93E4-4A25-4700-8FB4-C5B6FE424D00}" srcId="{EFF97D9F-58C7-4BD2-8307-8EB17FD306D8}" destId="{7C0FA3BE-F8A2-4E02-A66E-516296DE3C8F}" srcOrd="1" destOrd="0" parTransId="{D1E6BAB5-6540-4F44-85DF-ACE5256CDB85}" sibTransId="{874E912D-D0F2-4EBA-A43E-58AEFCCEF59F}"/>
    <dgm:cxn modelId="{992C97E7-BAAC-435A-B68F-33DBDAF566C0}" srcId="{D6945FB2-D231-4C6F-92D3-0AD5180928E0}" destId="{B6C0BD45-9B06-4DEB-8B71-CABD232AC83E}" srcOrd="1" destOrd="0" parTransId="{B0F17C15-BAA4-498A-865F-26E1BA9996CB}" sibTransId="{C2ED92E3-3FC6-4C23-91DE-A5B9A20F8C52}"/>
    <dgm:cxn modelId="{451DC2F6-EC44-478E-AB35-427DFAE4EE6C}" type="presOf" srcId="{42A86B0C-2232-4051-AC38-9C218F479A57}" destId="{4AF5DD6F-B850-49E3-92E8-7FA02629CA1A}" srcOrd="0" destOrd="0" presId="urn:microsoft.com/office/officeart/2005/8/layout/lProcess2"/>
    <dgm:cxn modelId="{71EC6CFF-9134-4F5C-AFEF-78283949ADC6}" srcId="{EFF97D9F-58C7-4BD2-8307-8EB17FD306D8}" destId="{D6945FB2-D231-4C6F-92D3-0AD5180928E0}" srcOrd="2" destOrd="0" parTransId="{A8EDB011-55CE-4DCC-9A35-54C3612D0521}" sibTransId="{911497CA-411D-4498-89E2-5C4929AFBC06}"/>
    <dgm:cxn modelId="{A53B0A29-316A-400C-A843-6322CA23B6E7}" type="presParOf" srcId="{93CC2680-E536-4552-ABD2-67E956394C81}" destId="{CACE59E0-4E98-4AA2-B865-21701F1F67FE}" srcOrd="0" destOrd="0" presId="urn:microsoft.com/office/officeart/2005/8/layout/lProcess2"/>
    <dgm:cxn modelId="{7C55CB2B-A4B4-42DF-95B4-52D752F54847}" type="presParOf" srcId="{CACE59E0-4E98-4AA2-B865-21701F1F67FE}" destId="{6107959F-DD3A-4782-87B6-B5C7D0C74ECB}" srcOrd="0" destOrd="0" presId="urn:microsoft.com/office/officeart/2005/8/layout/lProcess2"/>
    <dgm:cxn modelId="{D6B788E9-AE12-4F14-9558-88C983AF053D}" type="presParOf" srcId="{CACE59E0-4E98-4AA2-B865-21701F1F67FE}" destId="{8A195F86-ED1D-41C8-A362-90E49E1E37FC}" srcOrd="1" destOrd="0" presId="urn:microsoft.com/office/officeart/2005/8/layout/lProcess2"/>
    <dgm:cxn modelId="{7F0B86E3-61AE-4583-8A08-44D91A9259B2}" type="presParOf" srcId="{CACE59E0-4E98-4AA2-B865-21701F1F67FE}" destId="{B5A0FCDD-6CFA-4BB8-9C73-AE2835ADA5C4}" srcOrd="2" destOrd="0" presId="urn:microsoft.com/office/officeart/2005/8/layout/lProcess2"/>
    <dgm:cxn modelId="{12E1E9F3-F4E0-4890-BBDA-31F15CF66035}" type="presParOf" srcId="{B5A0FCDD-6CFA-4BB8-9C73-AE2835ADA5C4}" destId="{1967FD1C-F78E-49E8-B925-72821A66ECF5}" srcOrd="0" destOrd="0" presId="urn:microsoft.com/office/officeart/2005/8/layout/lProcess2"/>
    <dgm:cxn modelId="{57B0030D-72FF-48B1-96D9-DA44CF3CE58F}" type="presParOf" srcId="{1967FD1C-F78E-49E8-B925-72821A66ECF5}" destId="{4B5B6D6E-940C-4D10-9752-57A3679768DE}" srcOrd="0" destOrd="0" presId="urn:microsoft.com/office/officeart/2005/8/layout/lProcess2"/>
    <dgm:cxn modelId="{D24DF355-197F-461B-80C7-3CA165D5A952}" type="presParOf" srcId="{1967FD1C-F78E-49E8-B925-72821A66ECF5}" destId="{B8EDBCF9-1D36-4FDE-8940-F53813304481}" srcOrd="1" destOrd="0" presId="urn:microsoft.com/office/officeart/2005/8/layout/lProcess2"/>
    <dgm:cxn modelId="{715998D1-76D5-45FE-99EC-5CE0FB6ACDA9}" type="presParOf" srcId="{1967FD1C-F78E-49E8-B925-72821A66ECF5}" destId="{EE8928DE-0DCB-467B-9CB6-A04D0564DD59}" srcOrd="2" destOrd="0" presId="urn:microsoft.com/office/officeart/2005/8/layout/lProcess2"/>
    <dgm:cxn modelId="{67B1B932-F8CD-4C39-9FB6-F5491CFBD8E0}" type="presParOf" srcId="{1967FD1C-F78E-49E8-B925-72821A66ECF5}" destId="{82CD9386-C4D4-4BA2-900B-01DF2274E09B}" srcOrd="3" destOrd="0" presId="urn:microsoft.com/office/officeart/2005/8/layout/lProcess2"/>
    <dgm:cxn modelId="{B1253137-E163-4791-B089-CCB194C07DE5}" type="presParOf" srcId="{1967FD1C-F78E-49E8-B925-72821A66ECF5}" destId="{90A97031-FD2E-4468-9BFB-E430B977B211}" srcOrd="4" destOrd="0" presId="urn:microsoft.com/office/officeart/2005/8/layout/lProcess2"/>
    <dgm:cxn modelId="{EB76F044-85F3-4771-9353-531688542EC9}" type="presParOf" srcId="{1967FD1C-F78E-49E8-B925-72821A66ECF5}" destId="{71B4A408-8534-474F-869A-C248F555B95D}" srcOrd="5" destOrd="0" presId="urn:microsoft.com/office/officeart/2005/8/layout/lProcess2"/>
    <dgm:cxn modelId="{7C97586B-9984-4D19-924C-7A34B831E0A9}" type="presParOf" srcId="{1967FD1C-F78E-49E8-B925-72821A66ECF5}" destId="{04029554-523E-43EE-9911-C67842731451}" srcOrd="6" destOrd="0" presId="urn:microsoft.com/office/officeart/2005/8/layout/lProcess2"/>
    <dgm:cxn modelId="{41D905A7-777F-4473-AD0A-6D03398DD190}" type="presParOf" srcId="{93CC2680-E536-4552-ABD2-67E956394C81}" destId="{C5DF292A-A200-4784-9D05-D42E13A64506}" srcOrd="1" destOrd="0" presId="urn:microsoft.com/office/officeart/2005/8/layout/lProcess2"/>
    <dgm:cxn modelId="{B7E6BFF5-566F-4ED8-86F0-10F80CE465DE}" type="presParOf" srcId="{93CC2680-E536-4552-ABD2-67E956394C81}" destId="{C6AE3452-929A-4BE6-8F85-8089F15CE3AB}" srcOrd="2" destOrd="0" presId="urn:microsoft.com/office/officeart/2005/8/layout/lProcess2"/>
    <dgm:cxn modelId="{1C4D1920-8C5A-446B-9017-B1D59D6B4255}" type="presParOf" srcId="{C6AE3452-929A-4BE6-8F85-8089F15CE3AB}" destId="{5A371F9B-0011-42A0-AE4C-D0F83675932E}" srcOrd="0" destOrd="0" presId="urn:microsoft.com/office/officeart/2005/8/layout/lProcess2"/>
    <dgm:cxn modelId="{DDFC9384-353E-41BF-A651-C587042698C7}" type="presParOf" srcId="{C6AE3452-929A-4BE6-8F85-8089F15CE3AB}" destId="{F9CD9D9A-A91E-4503-AA1D-1E8CD01DF42D}" srcOrd="1" destOrd="0" presId="urn:microsoft.com/office/officeart/2005/8/layout/lProcess2"/>
    <dgm:cxn modelId="{1F55D899-1D04-4FE8-A904-451F7B70ED1B}" type="presParOf" srcId="{C6AE3452-929A-4BE6-8F85-8089F15CE3AB}" destId="{5CDBA84E-B009-4CC3-9FB1-3F8A7AF4AC3D}" srcOrd="2" destOrd="0" presId="urn:microsoft.com/office/officeart/2005/8/layout/lProcess2"/>
    <dgm:cxn modelId="{1FD5D5CC-50F6-449F-9C5A-C3CE76AD2ADD}" type="presParOf" srcId="{5CDBA84E-B009-4CC3-9FB1-3F8A7AF4AC3D}" destId="{5CC883BC-F786-47FD-B895-1ACD0ABE4A59}" srcOrd="0" destOrd="0" presId="urn:microsoft.com/office/officeart/2005/8/layout/lProcess2"/>
    <dgm:cxn modelId="{E1F1508A-A6B1-4CD5-B960-0E08F52B20CE}" type="presParOf" srcId="{5CC883BC-F786-47FD-B895-1ACD0ABE4A59}" destId="{4AF5DD6F-B850-49E3-92E8-7FA02629CA1A}" srcOrd="0" destOrd="0" presId="urn:microsoft.com/office/officeart/2005/8/layout/lProcess2"/>
    <dgm:cxn modelId="{D009EDC1-1972-41CB-84E1-3DDEBC5F9A05}" type="presParOf" srcId="{5CC883BC-F786-47FD-B895-1ACD0ABE4A59}" destId="{E6F7E491-5052-40E0-B753-35C57790E9C5}" srcOrd="1" destOrd="0" presId="urn:microsoft.com/office/officeart/2005/8/layout/lProcess2"/>
    <dgm:cxn modelId="{4DEFD106-BD07-4061-9AD5-EE25B468C97E}" type="presParOf" srcId="{5CC883BC-F786-47FD-B895-1ACD0ABE4A59}" destId="{D59F53EF-3821-4644-ACB8-54B7C0F428D6}" srcOrd="2" destOrd="0" presId="urn:microsoft.com/office/officeart/2005/8/layout/lProcess2"/>
    <dgm:cxn modelId="{29C599FC-C2E5-4FCC-A668-0A26E5FD7195}" type="presParOf" srcId="{93CC2680-E536-4552-ABD2-67E956394C81}" destId="{760D852C-2ABE-45B1-9A93-6D3E81AE9971}" srcOrd="3" destOrd="0" presId="urn:microsoft.com/office/officeart/2005/8/layout/lProcess2"/>
    <dgm:cxn modelId="{B9DBE2E7-E973-4DCA-B25E-21442482C4FD}" type="presParOf" srcId="{93CC2680-E536-4552-ABD2-67E956394C81}" destId="{252C6A3E-B61C-4F35-B6D9-0BCDF2190FD4}" srcOrd="4" destOrd="0" presId="urn:microsoft.com/office/officeart/2005/8/layout/lProcess2"/>
    <dgm:cxn modelId="{3620F8FC-0125-4D89-8B2B-6B6CC7B25791}" type="presParOf" srcId="{252C6A3E-B61C-4F35-B6D9-0BCDF2190FD4}" destId="{FAB9CF40-3955-423F-B0BF-B388ECB79247}" srcOrd="0" destOrd="0" presId="urn:microsoft.com/office/officeart/2005/8/layout/lProcess2"/>
    <dgm:cxn modelId="{323273A8-EDF9-4FED-9B32-07F78D55ED5C}" type="presParOf" srcId="{252C6A3E-B61C-4F35-B6D9-0BCDF2190FD4}" destId="{488AD479-085C-41E6-8F42-4955189B2674}" srcOrd="1" destOrd="0" presId="urn:microsoft.com/office/officeart/2005/8/layout/lProcess2"/>
    <dgm:cxn modelId="{A537EFDF-86E8-4BDA-92E6-1D4CEC9F05A8}" type="presParOf" srcId="{252C6A3E-B61C-4F35-B6D9-0BCDF2190FD4}" destId="{89D71A59-179E-4DD1-9AB6-BC354338195B}" srcOrd="2" destOrd="0" presId="urn:microsoft.com/office/officeart/2005/8/layout/lProcess2"/>
    <dgm:cxn modelId="{DC51361C-5CFC-4FCD-A13A-7982BBA341C1}" type="presParOf" srcId="{89D71A59-179E-4DD1-9AB6-BC354338195B}" destId="{23C82B18-E6DE-4224-94B5-CCF32CF7F09B}" srcOrd="0" destOrd="0" presId="urn:microsoft.com/office/officeart/2005/8/layout/lProcess2"/>
    <dgm:cxn modelId="{C5BB3046-6332-4218-B0E0-F408A126637B}" type="presParOf" srcId="{23C82B18-E6DE-4224-94B5-CCF32CF7F09B}" destId="{18092622-1647-4419-9784-E2DA15E663BE}" srcOrd="0" destOrd="0" presId="urn:microsoft.com/office/officeart/2005/8/layout/lProcess2"/>
    <dgm:cxn modelId="{E597B724-6BA1-4CDD-A61F-2457EF1A9620}" type="presParOf" srcId="{23C82B18-E6DE-4224-94B5-CCF32CF7F09B}" destId="{41F3279F-6603-4954-A4CC-5A937FFAB88A}" srcOrd="1" destOrd="0" presId="urn:microsoft.com/office/officeart/2005/8/layout/lProcess2"/>
    <dgm:cxn modelId="{1127782A-27AB-4BBD-9B9E-0C3C7753B983}" type="presParOf" srcId="{23C82B18-E6DE-4224-94B5-CCF32CF7F09B}" destId="{1FEB9312-5A15-4B36-B836-B8206BBC0DA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52DB5D-3920-47BE-9374-D0807880F1ED}" type="doc">
      <dgm:prSet loTypeId="urn:microsoft.com/office/officeart/2005/8/layout/bProcess4" loCatId="process" qsTypeId="urn:microsoft.com/office/officeart/2005/8/quickstyle/3d1" qsCatId="3D" csTypeId="urn:microsoft.com/office/officeart/2005/8/colors/accent1_2" csCatId="accent1" phldr="1"/>
      <dgm:spPr/>
      <dgm:t>
        <a:bodyPr/>
        <a:lstStyle/>
        <a:p>
          <a:endParaRPr lang="en-US"/>
        </a:p>
      </dgm:t>
    </dgm:pt>
    <dgm:pt modelId="{5B8431EF-590B-46C2-AE5C-354694210E4B}">
      <dgm:prSet phldrT="[Text]" custT="1"/>
      <dgm:spPr>
        <a:solidFill>
          <a:srgbClr val="01579B"/>
        </a:solidFill>
      </dgm:spPr>
      <dgm:t>
        <a:bodyPr/>
        <a:lstStyle/>
        <a:p>
          <a:r>
            <a:rPr lang="en-US" sz="1400" dirty="0"/>
            <a:t>June–August</a:t>
          </a:r>
        </a:p>
        <a:p>
          <a:r>
            <a:rPr lang="en-US" sz="1400" dirty="0">
              <a:effectLst/>
              <a:latin typeface="Calibri"/>
              <a:ea typeface="Calibri" panose="020F0502020204030204" pitchFamily="34" charset="0"/>
              <a:cs typeface="Times New Roman"/>
            </a:rPr>
            <a:t>T</a:t>
          </a:r>
          <a:r>
            <a:rPr lang="en-US" sz="1400" dirty="0">
              <a:solidFill>
                <a:schemeClr val="bg1"/>
              </a:solidFill>
              <a:effectLst/>
              <a:latin typeface="Calibri"/>
              <a:ea typeface="Calibri" panose="020F0502020204030204" pitchFamily="34" charset="0"/>
              <a:cs typeface="Times New Roman"/>
            </a:rPr>
            <a:t>esting vendors and the state education agency (SEA) assessment office process data</a:t>
          </a:r>
          <a:endParaRPr lang="en-US" sz="1400" dirty="0">
            <a:solidFill>
              <a:schemeClr val="bg1"/>
            </a:solidFill>
            <a:latin typeface="Calibri"/>
            <a:cs typeface="Times New Roman"/>
          </a:endParaRPr>
        </a:p>
      </dgm:t>
    </dgm:pt>
    <dgm:pt modelId="{3A4E5ADC-4E27-4983-A0A6-912A137C6424}" type="parTrans" cxnId="{A2776EEC-FF83-41D9-81F3-C31729EFCF9D}">
      <dgm:prSet/>
      <dgm:spPr/>
      <dgm:t>
        <a:bodyPr/>
        <a:lstStyle/>
        <a:p>
          <a:endParaRPr lang="en-US"/>
        </a:p>
      </dgm:t>
    </dgm:pt>
    <dgm:pt modelId="{E2AFC4DD-2C00-42E8-949A-9AEFE70E0054}" type="sibTrans" cxnId="{A2776EEC-FF83-41D9-81F3-C31729EFCF9D}">
      <dgm:prSet/>
      <dgm:spPr>
        <a:solidFill>
          <a:srgbClr val="4F83CC"/>
        </a:solidFill>
      </dgm:spPr>
      <dgm:t>
        <a:bodyPr/>
        <a:lstStyle/>
        <a:p>
          <a:endParaRPr lang="en-US"/>
        </a:p>
      </dgm:t>
    </dgm:pt>
    <dgm:pt modelId="{8F3A7BE4-6450-42AE-8C7A-B5C94D5D7D25}">
      <dgm:prSet phldrT="[Text]" custT="1"/>
      <dgm:spPr>
        <a:solidFill>
          <a:srgbClr val="01579B"/>
        </a:solidFill>
      </dgm:spPr>
      <dgm:t>
        <a:bodyPr/>
        <a:lstStyle/>
        <a:p>
          <a:r>
            <a:rPr lang="en-US" sz="1400" dirty="0">
              <a:solidFill>
                <a:schemeClr val="bg1"/>
              </a:solidFill>
            </a:rPr>
            <a:t>August–November</a:t>
          </a:r>
        </a:p>
        <a:p>
          <a:r>
            <a:rPr lang="en-US" sz="1400" dirty="0">
              <a:solidFill>
                <a:schemeClr val="bg1"/>
              </a:solidFill>
            </a:rPr>
            <a:t>Confirm test results, produce ED</a:t>
          </a:r>
          <a:r>
            <a:rPr lang="en-US" sz="1400" i="1" dirty="0">
              <a:solidFill>
                <a:schemeClr val="bg1"/>
              </a:solidFill>
            </a:rPr>
            <a:t>Facts</a:t>
          </a:r>
          <a:r>
            <a:rPr lang="en-US" sz="1400" dirty="0">
              <a:solidFill>
                <a:schemeClr val="bg1"/>
              </a:solidFill>
            </a:rPr>
            <a:t> files</a:t>
          </a:r>
          <a:endParaRPr lang="en-US" sz="1400" strike="sngStrike" dirty="0">
            <a:solidFill>
              <a:schemeClr val="bg1"/>
            </a:solidFill>
          </a:endParaRPr>
        </a:p>
        <a:p>
          <a:endParaRPr lang="en-US" sz="1200" dirty="0"/>
        </a:p>
      </dgm:t>
    </dgm:pt>
    <dgm:pt modelId="{EB0EA072-782D-4986-98DA-33C735CBB9AF}" type="parTrans" cxnId="{357C875B-21EC-4763-871E-E88FBA67515D}">
      <dgm:prSet/>
      <dgm:spPr/>
      <dgm:t>
        <a:bodyPr/>
        <a:lstStyle/>
        <a:p>
          <a:endParaRPr lang="en-US"/>
        </a:p>
      </dgm:t>
    </dgm:pt>
    <dgm:pt modelId="{351A94B8-62EB-4D90-94E8-2CEE8F4B44A4}" type="sibTrans" cxnId="{357C875B-21EC-4763-871E-E88FBA67515D}">
      <dgm:prSet/>
      <dgm:spPr>
        <a:solidFill>
          <a:srgbClr val="4F83CC"/>
        </a:solidFill>
      </dgm:spPr>
      <dgm:t>
        <a:bodyPr/>
        <a:lstStyle/>
        <a:p>
          <a:endParaRPr lang="en-US"/>
        </a:p>
      </dgm:t>
    </dgm:pt>
    <dgm:pt modelId="{99FECCC5-7CD4-48BA-8D7F-2248179C35FA}">
      <dgm:prSet phldrT="[Text]" custT="1"/>
      <dgm:spPr>
        <a:solidFill>
          <a:srgbClr val="01579B"/>
        </a:solidFill>
      </dgm:spPr>
      <dgm:t>
        <a:bodyPr/>
        <a:lstStyle/>
        <a:p>
          <a:r>
            <a:rPr lang="en-US" sz="1400" dirty="0"/>
            <a:t>August–November</a:t>
          </a:r>
        </a:p>
        <a:p>
          <a:r>
            <a:rPr lang="en-US" sz="1400" dirty="0"/>
            <a:t>Review targets, analyze data, consider slippage</a:t>
          </a:r>
        </a:p>
        <a:p>
          <a:endParaRPr lang="en-US" sz="1500" b="1" dirty="0"/>
        </a:p>
      </dgm:t>
    </dgm:pt>
    <dgm:pt modelId="{C9CED44D-E2AE-4196-8FF1-04C678B2E388}" type="parTrans" cxnId="{FD078868-F133-474B-A285-62D399BF0B2F}">
      <dgm:prSet/>
      <dgm:spPr/>
      <dgm:t>
        <a:bodyPr/>
        <a:lstStyle/>
        <a:p>
          <a:endParaRPr lang="en-US"/>
        </a:p>
      </dgm:t>
    </dgm:pt>
    <dgm:pt modelId="{523E956B-E273-4D2C-A329-B6580908E19A}" type="sibTrans" cxnId="{FD078868-F133-474B-A285-62D399BF0B2F}">
      <dgm:prSet/>
      <dgm:spPr>
        <a:solidFill>
          <a:srgbClr val="4F83CC"/>
        </a:solidFill>
      </dgm:spPr>
      <dgm:t>
        <a:bodyPr/>
        <a:lstStyle/>
        <a:p>
          <a:endParaRPr lang="en-US"/>
        </a:p>
      </dgm:t>
    </dgm:pt>
    <dgm:pt modelId="{D7DAA0B5-2988-45C1-9E8C-E54B673FD600}">
      <dgm:prSet phldrT="[Text]" custT="1"/>
      <dgm:spPr>
        <a:solidFill>
          <a:srgbClr val="01579B"/>
        </a:solidFill>
      </dgm:spPr>
      <dgm:t>
        <a:bodyPr/>
        <a:lstStyle/>
        <a:p>
          <a:r>
            <a:rPr lang="en-US" sz="1400" dirty="0"/>
            <a:t>September–January</a:t>
          </a:r>
        </a:p>
        <a:p>
          <a:r>
            <a:rPr lang="en-US" sz="1400" dirty="0"/>
            <a:t>Write narratives</a:t>
          </a:r>
        </a:p>
      </dgm:t>
    </dgm:pt>
    <dgm:pt modelId="{88737F2F-2D01-4614-9A18-7793F3D72382}" type="parTrans" cxnId="{E90B2734-3007-4A98-842C-37A5FD15C53E}">
      <dgm:prSet/>
      <dgm:spPr/>
      <dgm:t>
        <a:bodyPr/>
        <a:lstStyle/>
        <a:p>
          <a:endParaRPr lang="en-US"/>
        </a:p>
      </dgm:t>
    </dgm:pt>
    <dgm:pt modelId="{EDB0144C-DC94-453B-81E9-6FF0DBEBAC5C}" type="sibTrans" cxnId="{E90B2734-3007-4A98-842C-37A5FD15C53E}">
      <dgm:prSet/>
      <dgm:spPr>
        <a:solidFill>
          <a:srgbClr val="4F83CC"/>
        </a:solidFill>
      </dgm:spPr>
      <dgm:t>
        <a:bodyPr/>
        <a:lstStyle/>
        <a:p>
          <a:endParaRPr lang="en-US"/>
        </a:p>
      </dgm:t>
    </dgm:pt>
    <dgm:pt modelId="{1DBCA2BD-9E21-48AA-BBC6-79948AB1810D}">
      <dgm:prSet phldrT="[Text]" custT="1"/>
      <dgm:spPr>
        <a:solidFill>
          <a:srgbClr val="01579B"/>
        </a:solidFill>
      </dgm:spPr>
      <dgm:t>
        <a:bodyPr/>
        <a:lstStyle/>
        <a:p>
          <a:r>
            <a:rPr lang="en-US" sz="1400" dirty="0"/>
            <a:t>Submit SPP/APR </a:t>
          </a:r>
        </a:p>
        <a:p>
          <a:r>
            <a:rPr lang="en-US" sz="1400" dirty="0"/>
            <a:t>Due </a:t>
          </a:r>
          <a:r>
            <a:rPr lang="en-US" sz="1400" b="1" dirty="0"/>
            <a:t>February 1</a:t>
          </a:r>
        </a:p>
      </dgm:t>
    </dgm:pt>
    <dgm:pt modelId="{89501D41-4CB6-47B8-84F5-FF4E40651681}" type="parTrans" cxnId="{B9FB4AC8-67DD-4A0A-9224-11AE65790DFC}">
      <dgm:prSet/>
      <dgm:spPr/>
      <dgm:t>
        <a:bodyPr/>
        <a:lstStyle/>
        <a:p>
          <a:endParaRPr lang="en-US"/>
        </a:p>
      </dgm:t>
    </dgm:pt>
    <dgm:pt modelId="{75CF7CB1-D133-4333-8396-26DC11738B70}" type="sibTrans" cxnId="{B9FB4AC8-67DD-4A0A-9224-11AE65790DFC}">
      <dgm:prSet/>
      <dgm:spPr/>
      <dgm:t>
        <a:bodyPr/>
        <a:lstStyle/>
        <a:p>
          <a:endParaRPr lang="en-US"/>
        </a:p>
      </dgm:t>
    </dgm:pt>
    <dgm:pt modelId="{06B8B45E-6E55-4AC4-9C08-229EA842FEBB}">
      <dgm:prSet custT="1"/>
      <dgm:spPr>
        <a:solidFill>
          <a:srgbClr val="01579B"/>
        </a:solidFill>
      </dgm:spPr>
      <dgm:t>
        <a:bodyPr/>
        <a:lstStyle/>
        <a:p>
          <a:r>
            <a:rPr lang="en-US" sz="1400" dirty="0"/>
            <a:t>December–January</a:t>
          </a:r>
        </a:p>
        <a:p>
          <a:pPr rtl="0"/>
          <a:r>
            <a:rPr lang="en-US" sz="1400" dirty="0"/>
            <a:t>Upload</a:t>
          </a:r>
          <a:r>
            <a:rPr lang="en-US" sz="1400" dirty="0">
              <a:latin typeface="Calibri Light" panose="020F0302020204030204"/>
            </a:rPr>
            <a:t> data</a:t>
          </a:r>
          <a:r>
            <a:rPr lang="en-US" sz="1400" dirty="0"/>
            <a:t>, respond to data quality concerns, and submit data</a:t>
          </a:r>
        </a:p>
        <a:p>
          <a:r>
            <a:rPr lang="en-US" sz="1400" dirty="0"/>
            <a:t>Due </a:t>
          </a:r>
          <a:r>
            <a:rPr lang="en-US" sz="1400" b="1" dirty="0"/>
            <a:t>January 10</a:t>
          </a:r>
          <a:endParaRPr lang="en-US" sz="1200" dirty="0"/>
        </a:p>
      </dgm:t>
    </dgm:pt>
    <dgm:pt modelId="{1872A81E-7D18-4336-9F00-23047BF6ADB9}" type="parTrans" cxnId="{E9A76EB9-301B-4F06-B7A6-8AA7591E05BD}">
      <dgm:prSet/>
      <dgm:spPr/>
      <dgm:t>
        <a:bodyPr/>
        <a:lstStyle/>
        <a:p>
          <a:endParaRPr lang="en-US"/>
        </a:p>
      </dgm:t>
    </dgm:pt>
    <dgm:pt modelId="{B88CB320-1BA7-44BD-A56A-3811C9EE5E2F}" type="sibTrans" cxnId="{E9A76EB9-301B-4F06-B7A6-8AA7591E05BD}">
      <dgm:prSet/>
      <dgm:spPr>
        <a:solidFill>
          <a:srgbClr val="4F83CC"/>
        </a:solidFill>
      </dgm:spPr>
      <dgm:t>
        <a:bodyPr/>
        <a:lstStyle/>
        <a:p>
          <a:endParaRPr lang="en-US"/>
        </a:p>
      </dgm:t>
    </dgm:pt>
    <dgm:pt modelId="{8947C12E-D95E-4AC8-A016-3C1174CAEE3E}">
      <dgm:prSet custT="1"/>
      <dgm:spPr>
        <a:solidFill>
          <a:srgbClr val="01579B"/>
        </a:solidFill>
      </dgm:spPr>
      <dgm:t>
        <a:bodyPr/>
        <a:lstStyle/>
        <a:p>
          <a:r>
            <a:rPr lang="en-US" sz="1400" dirty="0"/>
            <a:t>February </a:t>
          </a:r>
        </a:p>
        <a:p>
          <a:r>
            <a:rPr lang="en-US" sz="1400" dirty="0"/>
            <a:t>Prepare and post publicly-reported data </a:t>
          </a:r>
        </a:p>
      </dgm:t>
    </dgm:pt>
    <dgm:pt modelId="{C9DF6D92-32B8-4396-B8CA-A895B6AD0332}" type="parTrans" cxnId="{FA1FBB5A-9FFB-484B-AC8D-1F20EC91E43E}">
      <dgm:prSet/>
      <dgm:spPr/>
      <dgm:t>
        <a:bodyPr/>
        <a:lstStyle/>
        <a:p>
          <a:endParaRPr lang="en-US"/>
        </a:p>
      </dgm:t>
    </dgm:pt>
    <dgm:pt modelId="{C19B5F7C-D47C-451B-94A0-1A04F3BD45E4}" type="sibTrans" cxnId="{FA1FBB5A-9FFB-484B-AC8D-1F20EC91E43E}">
      <dgm:prSet/>
      <dgm:spPr>
        <a:solidFill>
          <a:srgbClr val="4F83CC"/>
        </a:solidFill>
      </dgm:spPr>
      <dgm:t>
        <a:bodyPr/>
        <a:lstStyle/>
        <a:p>
          <a:endParaRPr lang="en-US"/>
        </a:p>
      </dgm:t>
    </dgm:pt>
    <dgm:pt modelId="{A74041DA-7232-4D59-8C24-AF99EAA10B86}">
      <dgm:prSet phldrT="[Text]" custT="1"/>
      <dgm:spPr>
        <a:solidFill>
          <a:srgbClr val="01579B"/>
        </a:solidFill>
      </dgm:spPr>
      <dgm:t>
        <a:bodyPr/>
        <a:lstStyle/>
        <a:p>
          <a:r>
            <a:rPr lang="en-US" sz="1400" dirty="0">
              <a:latin typeface="Calibri Light" panose="020F0302020204030204"/>
            </a:rPr>
            <a:t>State Testing Window  State</a:t>
          </a:r>
          <a:r>
            <a:rPr lang="en-US" sz="1400" dirty="0"/>
            <a:t> assessments conducted</a:t>
          </a:r>
          <a:endParaRPr lang="en-US" sz="1400" dirty="0">
            <a:solidFill>
              <a:schemeClr val="bg1"/>
            </a:solidFill>
            <a:latin typeface="Calibri"/>
            <a:cs typeface="Times New Roman"/>
          </a:endParaRPr>
        </a:p>
      </dgm:t>
    </dgm:pt>
    <dgm:pt modelId="{25DECA84-D638-47D5-AFF1-699AF70581DF}" type="parTrans" cxnId="{5FFB5ACC-8F04-4A6C-BD3D-246DEE0B4B51}">
      <dgm:prSet/>
      <dgm:spPr/>
      <dgm:t>
        <a:bodyPr/>
        <a:lstStyle/>
        <a:p>
          <a:endParaRPr lang="en-US"/>
        </a:p>
      </dgm:t>
    </dgm:pt>
    <dgm:pt modelId="{30A91BF8-F260-4B8C-A337-D6F01ADD9C15}" type="sibTrans" cxnId="{5FFB5ACC-8F04-4A6C-BD3D-246DEE0B4B51}">
      <dgm:prSet/>
      <dgm:spPr>
        <a:solidFill>
          <a:srgbClr val="4F83CC"/>
        </a:solidFill>
      </dgm:spPr>
      <dgm:t>
        <a:bodyPr/>
        <a:lstStyle/>
        <a:p>
          <a:endParaRPr lang="en-US"/>
        </a:p>
      </dgm:t>
    </dgm:pt>
    <dgm:pt modelId="{35BFEB79-57A0-4F1F-A770-604FC11430FF}" type="pres">
      <dgm:prSet presAssocID="{1752DB5D-3920-47BE-9374-D0807880F1ED}" presName="Name0" presStyleCnt="0">
        <dgm:presLayoutVars>
          <dgm:dir/>
          <dgm:resizeHandles/>
        </dgm:presLayoutVars>
      </dgm:prSet>
      <dgm:spPr/>
    </dgm:pt>
    <dgm:pt modelId="{B51F1731-78A7-4638-A81E-3567D1D382BE}" type="pres">
      <dgm:prSet presAssocID="{A74041DA-7232-4D59-8C24-AF99EAA10B86}" presName="compNode" presStyleCnt="0"/>
      <dgm:spPr/>
    </dgm:pt>
    <dgm:pt modelId="{199C2C74-2A13-4FAA-8142-F56AB49209BE}" type="pres">
      <dgm:prSet presAssocID="{A74041DA-7232-4D59-8C24-AF99EAA10B86}" presName="dummyConnPt" presStyleCnt="0"/>
      <dgm:spPr/>
    </dgm:pt>
    <dgm:pt modelId="{5AFDDD4D-B048-4C9D-8DB5-0C97383A6398}" type="pres">
      <dgm:prSet presAssocID="{A74041DA-7232-4D59-8C24-AF99EAA10B86}" presName="node" presStyleLbl="node1" presStyleIdx="0" presStyleCnt="8">
        <dgm:presLayoutVars>
          <dgm:bulletEnabled val="1"/>
        </dgm:presLayoutVars>
      </dgm:prSet>
      <dgm:spPr/>
    </dgm:pt>
    <dgm:pt modelId="{E92316AD-9B3D-417B-848B-01154B3129EA}" type="pres">
      <dgm:prSet presAssocID="{30A91BF8-F260-4B8C-A337-D6F01ADD9C15}" presName="sibTrans" presStyleLbl="bgSibTrans2D1" presStyleIdx="0" presStyleCnt="7" custLinFactNeighborX="37686" custLinFactNeighborY="-15927"/>
      <dgm:spPr/>
    </dgm:pt>
    <dgm:pt modelId="{2760C879-3AB6-4B93-A0E3-6A187C546BAD}" type="pres">
      <dgm:prSet presAssocID="{5B8431EF-590B-46C2-AE5C-354694210E4B}" presName="compNode" presStyleCnt="0"/>
      <dgm:spPr/>
    </dgm:pt>
    <dgm:pt modelId="{771093E2-1FA6-4CA5-A6B6-F8E0E6AFEDCB}" type="pres">
      <dgm:prSet presAssocID="{5B8431EF-590B-46C2-AE5C-354694210E4B}" presName="dummyConnPt" presStyleCnt="0"/>
      <dgm:spPr/>
    </dgm:pt>
    <dgm:pt modelId="{75E6FC3A-3DD5-49C4-83BC-3DBE03B4F834}" type="pres">
      <dgm:prSet presAssocID="{5B8431EF-590B-46C2-AE5C-354694210E4B}" presName="node" presStyleLbl="node1" presStyleIdx="1" presStyleCnt="8">
        <dgm:presLayoutVars>
          <dgm:bulletEnabled val="1"/>
        </dgm:presLayoutVars>
      </dgm:prSet>
      <dgm:spPr/>
    </dgm:pt>
    <dgm:pt modelId="{18CD03DC-89C2-4DFE-B264-8D75733B9E9C}" type="pres">
      <dgm:prSet presAssocID="{E2AFC4DD-2C00-42E8-949A-9AEFE70E0054}" presName="sibTrans" presStyleLbl="bgSibTrans2D1" presStyleIdx="1" presStyleCnt="7" custLinFactNeighborX="36652" custLinFactNeighborY="4773"/>
      <dgm:spPr/>
    </dgm:pt>
    <dgm:pt modelId="{8882340C-EB99-45EA-866B-C362DF18804B}" type="pres">
      <dgm:prSet presAssocID="{8F3A7BE4-6450-42AE-8C7A-B5C94D5D7D25}" presName="compNode" presStyleCnt="0"/>
      <dgm:spPr/>
    </dgm:pt>
    <dgm:pt modelId="{7EEE9F7A-403A-4348-BC15-893BE6CDF978}" type="pres">
      <dgm:prSet presAssocID="{8F3A7BE4-6450-42AE-8C7A-B5C94D5D7D25}" presName="dummyConnPt" presStyleCnt="0"/>
      <dgm:spPr/>
    </dgm:pt>
    <dgm:pt modelId="{3067A64B-2E25-4A1D-8FC3-BB914A827288}" type="pres">
      <dgm:prSet presAssocID="{8F3A7BE4-6450-42AE-8C7A-B5C94D5D7D25}" presName="node" presStyleLbl="node1" presStyleIdx="2" presStyleCnt="8">
        <dgm:presLayoutVars>
          <dgm:bulletEnabled val="1"/>
        </dgm:presLayoutVars>
      </dgm:prSet>
      <dgm:spPr/>
    </dgm:pt>
    <dgm:pt modelId="{704372CE-7FD4-47EF-B36F-12DB2E4C5C02}" type="pres">
      <dgm:prSet presAssocID="{351A94B8-62EB-4D90-94E8-2CEE8F4B44A4}" presName="sibTrans" presStyleLbl="bgSibTrans2D1" presStyleIdx="2" presStyleCnt="7" custLinFactY="100000" custLinFactNeighborX="4391" custLinFactNeighborY="107204"/>
      <dgm:spPr/>
    </dgm:pt>
    <dgm:pt modelId="{809AB14F-9EF9-49F4-A5C8-907878EDE8BB}" type="pres">
      <dgm:prSet presAssocID="{99FECCC5-7CD4-48BA-8D7F-2248179C35FA}" presName="compNode" presStyleCnt="0"/>
      <dgm:spPr/>
    </dgm:pt>
    <dgm:pt modelId="{F1E8CB9A-82C5-4727-B214-FDF059542ECF}" type="pres">
      <dgm:prSet presAssocID="{99FECCC5-7CD4-48BA-8D7F-2248179C35FA}" presName="dummyConnPt" presStyleCnt="0"/>
      <dgm:spPr/>
    </dgm:pt>
    <dgm:pt modelId="{D4B12945-1D8C-45EA-8B26-BC226ECD467A}" type="pres">
      <dgm:prSet presAssocID="{99FECCC5-7CD4-48BA-8D7F-2248179C35FA}" presName="node" presStyleLbl="node1" presStyleIdx="3" presStyleCnt="8">
        <dgm:presLayoutVars>
          <dgm:bulletEnabled val="1"/>
        </dgm:presLayoutVars>
      </dgm:prSet>
      <dgm:spPr/>
    </dgm:pt>
    <dgm:pt modelId="{C5512541-270F-4CD9-93E7-EF63188E6AD0}" type="pres">
      <dgm:prSet presAssocID="{523E956B-E273-4D2C-A329-B6580908E19A}" presName="sibTrans" presStyleLbl="bgSibTrans2D1" presStyleIdx="3" presStyleCnt="7" custLinFactNeighborX="38212" custLinFactNeighborY="4772"/>
      <dgm:spPr/>
    </dgm:pt>
    <dgm:pt modelId="{2A884F75-96E7-40EE-B09A-B942EC485BC5}" type="pres">
      <dgm:prSet presAssocID="{06B8B45E-6E55-4AC4-9C08-229EA842FEBB}" presName="compNode" presStyleCnt="0"/>
      <dgm:spPr/>
    </dgm:pt>
    <dgm:pt modelId="{D884C9AD-D2A2-444C-90DA-0E4FC936B80C}" type="pres">
      <dgm:prSet presAssocID="{06B8B45E-6E55-4AC4-9C08-229EA842FEBB}" presName="dummyConnPt" presStyleCnt="0"/>
      <dgm:spPr/>
    </dgm:pt>
    <dgm:pt modelId="{C29B6F53-8C46-4477-AFD7-6ECC26E553A5}" type="pres">
      <dgm:prSet presAssocID="{06B8B45E-6E55-4AC4-9C08-229EA842FEBB}" presName="node" presStyleLbl="node1" presStyleIdx="4" presStyleCnt="8">
        <dgm:presLayoutVars>
          <dgm:bulletEnabled val="1"/>
        </dgm:presLayoutVars>
      </dgm:prSet>
      <dgm:spPr/>
    </dgm:pt>
    <dgm:pt modelId="{474A3721-3F30-45CA-808C-47757EC74FD3}" type="pres">
      <dgm:prSet presAssocID="{B88CB320-1BA7-44BD-A56A-3811C9EE5E2F}" presName="sibTrans" presStyleLbl="bgSibTrans2D1" presStyleIdx="4" presStyleCnt="7" custLinFactY="89634" custLinFactNeighborX="36652" custLinFactNeighborY="100000"/>
      <dgm:spPr/>
    </dgm:pt>
    <dgm:pt modelId="{4A63C01D-0607-46AB-A7EC-F11FD4A26AAC}" type="pres">
      <dgm:prSet presAssocID="{8947C12E-D95E-4AC8-A016-3C1174CAEE3E}" presName="compNode" presStyleCnt="0"/>
      <dgm:spPr/>
    </dgm:pt>
    <dgm:pt modelId="{3B13436C-820F-46BD-83C9-73E46C9F2F89}" type="pres">
      <dgm:prSet presAssocID="{8947C12E-D95E-4AC8-A016-3C1174CAEE3E}" presName="dummyConnPt" presStyleCnt="0"/>
      <dgm:spPr/>
    </dgm:pt>
    <dgm:pt modelId="{F0DA51DB-8262-4479-B55B-0792EDB303EF}" type="pres">
      <dgm:prSet presAssocID="{8947C12E-D95E-4AC8-A016-3C1174CAEE3E}" presName="node" presStyleLbl="node1" presStyleIdx="5" presStyleCnt="8" custLinFactNeighborX="1258" custLinFactNeighborY="289">
        <dgm:presLayoutVars>
          <dgm:bulletEnabled val="1"/>
        </dgm:presLayoutVars>
      </dgm:prSet>
      <dgm:spPr/>
    </dgm:pt>
    <dgm:pt modelId="{749164C2-BA73-4449-97AF-4C325214C293}" type="pres">
      <dgm:prSet presAssocID="{C19B5F7C-D47C-451B-94A0-1A04F3BD45E4}" presName="sibTrans" presStyleLbl="bgSibTrans2D1" presStyleIdx="5" presStyleCnt="7" custAng="134036" custLinFactY="100000" custLinFactNeighborX="42350" custLinFactNeighborY="173283"/>
      <dgm:spPr/>
    </dgm:pt>
    <dgm:pt modelId="{AFEA28D4-F4CD-431B-89DD-0F907F5E7791}" type="pres">
      <dgm:prSet presAssocID="{D7DAA0B5-2988-45C1-9E8C-E54B673FD600}" presName="compNode" presStyleCnt="0"/>
      <dgm:spPr/>
    </dgm:pt>
    <dgm:pt modelId="{5CFF579A-0C13-4987-A836-3F98A4D1ADE1}" type="pres">
      <dgm:prSet presAssocID="{D7DAA0B5-2988-45C1-9E8C-E54B673FD600}" presName="dummyConnPt" presStyleCnt="0"/>
      <dgm:spPr/>
    </dgm:pt>
    <dgm:pt modelId="{42735752-5178-4EC5-87FC-73857D8D1BA1}" type="pres">
      <dgm:prSet presAssocID="{D7DAA0B5-2988-45C1-9E8C-E54B673FD600}" presName="node" presStyleLbl="node1" presStyleIdx="6" presStyleCnt="8" custLinFactNeighborX="4283" custLinFactNeighborY="-1029">
        <dgm:presLayoutVars>
          <dgm:bulletEnabled val="1"/>
        </dgm:presLayoutVars>
      </dgm:prSet>
      <dgm:spPr/>
    </dgm:pt>
    <dgm:pt modelId="{B7FA3A51-3873-4FC0-A7E7-E454C26E5B28}" type="pres">
      <dgm:prSet presAssocID="{EDB0144C-DC94-453B-81E9-6FF0DBEBAC5C}" presName="sibTrans" presStyleLbl="bgSibTrans2D1" presStyleIdx="6" presStyleCnt="7" custAng="64142" custLinFactY="50824" custLinFactNeighborX="38462" custLinFactNeighborY="100000"/>
      <dgm:spPr/>
    </dgm:pt>
    <dgm:pt modelId="{66AE1AA7-6297-4B9F-8C41-B4FDA2EAB175}" type="pres">
      <dgm:prSet presAssocID="{1DBCA2BD-9E21-48AA-BBC6-79948AB1810D}" presName="compNode" presStyleCnt="0"/>
      <dgm:spPr/>
    </dgm:pt>
    <dgm:pt modelId="{E0A366DC-DD8D-48D3-8D74-38D5A37955C6}" type="pres">
      <dgm:prSet presAssocID="{1DBCA2BD-9E21-48AA-BBC6-79948AB1810D}" presName="dummyConnPt" presStyleCnt="0"/>
      <dgm:spPr/>
    </dgm:pt>
    <dgm:pt modelId="{9B992B71-C783-40F4-ABBA-AC4FE93C728B}" type="pres">
      <dgm:prSet presAssocID="{1DBCA2BD-9E21-48AA-BBC6-79948AB1810D}" presName="node" presStyleLbl="node1" presStyleIdx="7" presStyleCnt="8" custLinFactNeighborX="5828" custLinFactNeighborY="92">
        <dgm:presLayoutVars>
          <dgm:bulletEnabled val="1"/>
        </dgm:presLayoutVars>
      </dgm:prSet>
      <dgm:spPr/>
    </dgm:pt>
  </dgm:ptLst>
  <dgm:cxnLst>
    <dgm:cxn modelId="{0A3AB80A-0830-4B60-BFBA-3EFE9AD0D564}" type="presOf" srcId="{EDB0144C-DC94-453B-81E9-6FF0DBEBAC5C}" destId="{B7FA3A51-3873-4FC0-A7E7-E454C26E5B28}" srcOrd="0" destOrd="0" presId="urn:microsoft.com/office/officeart/2005/8/layout/bProcess4"/>
    <dgm:cxn modelId="{6E36990B-F457-4CD9-A5CA-2626D956D885}" type="presOf" srcId="{06B8B45E-6E55-4AC4-9C08-229EA842FEBB}" destId="{C29B6F53-8C46-4477-AFD7-6ECC26E553A5}" srcOrd="0" destOrd="0" presId="urn:microsoft.com/office/officeart/2005/8/layout/bProcess4"/>
    <dgm:cxn modelId="{939B700C-9D31-43B1-8393-D361C542DDDB}" type="presOf" srcId="{5B8431EF-590B-46C2-AE5C-354694210E4B}" destId="{75E6FC3A-3DD5-49C4-83BC-3DBE03B4F834}" srcOrd="0" destOrd="0" presId="urn:microsoft.com/office/officeart/2005/8/layout/bProcess4"/>
    <dgm:cxn modelId="{91BBF919-239B-484D-B196-40F6AB0FF58B}" type="presOf" srcId="{E2AFC4DD-2C00-42E8-949A-9AEFE70E0054}" destId="{18CD03DC-89C2-4DFE-B264-8D75733B9E9C}" srcOrd="0" destOrd="0" presId="urn:microsoft.com/office/officeart/2005/8/layout/bProcess4"/>
    <dgm:cxn modelId="{E90B2734-3007-4A98-842C-37A5FD15C53E}" srcId="{1752DB5D-3920-47BE-9374-D0807880F1ED}" destId="{D7DAA0B5-2988-45C1-9E8C-E54B673FD600}" srcOrd="6" destOrd="0" parTransId="{88737F2F-2D01-4614-9A18-7793F3D72382}" sibTransId="{EDB0144C-DC94-453B-81E9-6FF0DBEBAC5C}"/>
    <dgm:cxn modelId="{9753633D-5C30-4444-892D-400B9FC66F17}" type="presOf" srcId="{523E956B-E273-4D2C-A329-B6580908E19A}" destId="{C5512541-270F-4CD9-93E7-EF63188E6AD0}" srcOrd="0" destOrd="0" presId="urn:microsoft.com/office/officeart/2005/8/layout/bProcess4"/>
    <dgm:cxn modelId="{68D27A3E-4F6B-4B6E-8644-ED0F11B7E114}" type="presOf" srcId="{A74041DA-7232-4D59-8C24-AF99EAA10B86}" destId="{5AFDDD4D-B048-4C9D-8DB5-0C97383A6398}" srcOrd="0" destOrd="0" presId="urn:microsoft.com/office/officeart/2005/8/layout/bProcess4"/>
    <dgm:cxn modelId="{357C875B-21EC-4763-871E-E88FBA67515D}" srcId="{1752DB5D-3920-47BE-9374-D0807880F1ED}" destId="{8F3A7BE4-6450-42AE-8C7A-B5C94D5D7D25}" srcOrd="2" destOrd="0" parTransId="{EB0EA072-782D-4986-98DA-33C735CBB9AF}" sibTransId="{351A94B8-62EB-4D90-94E8-2CEE8F4B44A4}"/>
    <dgm:cxn modelId="{FD078868-F133-474B-A285-62D399BF0B2F}" srcId="{1752DB5D-3920-47BE-9374-D0807880F1ED}" destId="{99FECCC5-7CD4-48BA-8D7F-2248179C35FA}" srcOrd="3" destOrd="0" parTransId="{C9CED44D-E2AE-4196-8FF1-04C678B2E388}" sibTransId="{523E956B-E273-4D2C-A329-B6580908E19A}"/>
    <dgm:cxn modelId="{FA1FBB5A-9FFB-484B-AC8D-1F20EC91E43E}" srcId="{1752DB5D-3920-47BE-9374-D0807880F1ED}" destId="{8947C12E-D95E-4AC8-A016-3C1174CAEE3E}" srcOrd="5" destOrd="0" parTransId="{C9DF6D92-32B8-4396-B8CA-A895B6AD0332}" sibTransId="{C19B5F7C-D47C-451B-94A0-1A04F3BD45E4}"/>
    <dgm:cxn modelId="{A2103A82-C9BD-4FD5-A033-EF7C51CA9357}" type="presOf" srcId="{30A91BF8-F260-4B8C-A337-D6F01ADD9C15}" destId="{E92316AD-9B3D-417B-848B-01154B3129EA}" srcOrd="0" destOrd="0" presId="urn:microsoft.com/office/officeart/2005/8/layout/bProcess4"/>
    <dgm:cxn modelId="{6FB6CD93-6AB5-4CDD-B501-5FD172419481}" type="presOf" srcId="{1752DB5D-3920-47BE-9374-D0807880F1ED}" destId="{35BFEB79-57A0-4F1F-A770-604FC11430FF}" srcOrd="0" destOrd="0" presId="urn:microsoft.com/office/officeart/2005/8/layout/bProcess4"/>
    <dgm:cxn modelId="{E9A76EB9-301B-4F06-B7A6-8AA7591E05BD}" srcId="{1752DB5D-3920-47BE-9374-D0807880F1ED}" destId="{06B8B45E-6E55-4AC4-9C08-229EA842FEBB}" srcOrd="4" destOrd="0" parTransId="{1872A81E-7D18-4336-9F00-23047BF6ADB9}" sibTransId="{B88CB320-1BA7-44BD-A56A-3811C9EE5E2F}"/>
    <dgm:cxn modelId="{AD0086C2-C026-40E6-ADCC-DC41D15E731D}" type="presOf" srcId="{1DBCA2BD-9E21-48AA-BBC6-79948AB1810D}" destId="{9B992B71-C783-40F4-ABBA-AC4FE93C728B}" srcOrd="0" destOrd="0" presId="urn:microsoft.com/office/officeart/2005/8/layout/bProcess4"/>
    <dgm:cxn modelId="{B9FB4AC8-67DD-4A0A-9224-11AE65790DFC}" srcId="{1752DB5D-3920-47BE-9374-D0807880F1ED}" destId="{1DBCA2BD-9E21-48AA-BBC6-79948AB1810D}" srcOrd="7" destOrd="0" parTransId="{89501D41-4CB6-47B8-84F5-FF4E40651681}" sibTransId="{75CF7CB1-D133-4333-8396-26DC11738B70}"/>
    <dgm:cxn modelId="{792B9BCA-CD3C-4C0C-81F6-6022FE61349A}" type="presOf" srcId="{351A94B8-62EB-4D90-94E8-2CEE8F4B44A4}" destId="{704372CE-7FD4-47EF-B36F-12DB2E4C5C02}" srcOrd="0" destOrd="0" presId="urn:microsoft.com/office/officeart/2005/8/layout/bProcess4"/>
    <dgm:cxn modelId="{5FFB5ACC-8F04-4A6C-BD3D-246DEE0B4B51}" srcId="{1752DB5D-3920-47BE-9374-D0807880F1ED}" destId="{A74041DA-7232-4D59-8C24-AF99EAA10B86}" srcOrd="0" destOrd="0" parTransId="{25DECA84-D638-47D5-AFF1-699AF70581DF}" sibTransId="{30A91BF8-F260-4B8C-A337-D6F01ADD9C15}"/>
    <dgm:cxn modelId="{DADD47CF-2074-4C8B-8FDF-9D5F3F9B6BE3}" type="presOf" srcId="{B88CB320-1BA7-44BD-A56A-3811C9EE5E2F}" destId="{474A3721-3F30-45CA-808C-47757EC74FD3}" srcOrd="0" destOrd="0" presId="urn:microsoft.com/office/officeart/2005/8/layout/bProcess4"/>
    <dgm:cxn modelId="{57082FDC-D82D-406C-892B-549DD2F92A08}" type="presOf" srcId="{D7DAA0B5-2988-45C1-9E8C-E54B673FD600}" destId="{42735752-5178-4EC5-87FC-73857D8D1BA1}" srcOrd="0" destOrd="0" presId="urn:microsoft.com/office/officeart/2005/8/layout/bProcess4"/>
    <dgm:cxn modelId="{58680BDD-9721-45E2-8A5A-DB8377BAA932}" type="presOf" srcId="{C19B5F7C-D47C-451B-94A0-1A04F3BD45E4}" destId="{749164C2-BA73-4449-97AF-4C325214C293}" srcOrd="0" destOrd="0" presId="urn:microsoft.com/office/officeart/2005/8/layout/bProcess4"/>
    <dgm:cxn modelId="{392D8CDF-37BA-4473-A4CF-1E5A4B65B299}" type="presOf" srcId="{8947C12E-D95E-4AC8-A016-3C1174CAEE3E}" destId="{F0DA51DB-8262-4479-B55B-0792EDB303EF}" srcOrd="0" destOrd="0" presId="urn:microsoft.com/office/officeart/2005/8/layout/bProcess4"/>
    <dgm:cxn modelId="{E67E06E9-7A6D-49BE-B128-F87977D03A2D}" type="presOf" srcId="{99FECCC5-7CD4-48BA-8D7F-2248179C35FA}" destId="{D4B12945-1D8C-45EA-8B26-BC226ECD467A}" srcOrd="0" destOrd="0" presId="urn:microsoft.com/office/officeart/2005/8/layout/bProcess4"/>
    <dgm:cxn modelId="{A2776EEC-FF83-41D9-81F3-C31729EFCF9D}" srcId="{1752DB5D-3920-47BE-9374-D0807880F1ED}" destId="{5B8431EF-590B-46C2-AE5C-354694210E4B}" srcOrd="1" destOrd="0" parTransId="{3A4E5ADC-4E27-4983-A0A6-912A137C6424}" sibTransId="{E2AFC4DD-2C00-42E8-949A-9AEFE70E0054}"/>
    <dgm:cxn modelId="{838B5AEF-C2D0-44FE-B589-0BCF6DF71400}" type="presOf" srcId="{8F3A7BE4-6450-42AE-8C7A-B5C94D5D7D25}" destId="{3067A64B-2E25-4A1D-8FC3-BB914A827288}" srcOrd="0" destOrd="0" presId="urn:microsoft.com/office/officeart/2005/8/layout/bProcess4"/>
    <dgm:cxn modelId="{1428DBF9-099E-4E6F-B70F-DE9904E897BC}" type="presParOf" srcId="{35BFEB79-57A0-4F1F-A770-604FC11430FF}" destId="{B51F1731-78A7-4638-A81E-3567D1D382BE}" srcOrd="0" destOrd="0" presId="urn:microsoft.com/office/officeart/2005/8/layout/bProcess4"/>
    <dgm:cxn modelId="{668BD930-C786-42C9-A408-E7D4F0A228AA}" type="presParOf" srcId="{B51F1731-78A7-4638-A81E-3567D1D382BE}" destId="{199C2C74-2A13-4FAA-8142-F56AB49209BE}" srcOrd="0" destOrd="0" presId="urn:microsoft.com/office/officeart/2005/8/layout/bProcess4"/>
    <dgm:cxn modelId="{40702078-B6B6-452D-8762-2EB434F833FD}" type="presParOf" srcId="{B51F1731-78A7-4638-A81E-3567D1D382BE}" destId="{5AFDDD4D-B048-4C9D-8DB5-0C97383A6398}" srcOrd="1" destOrd="0" presId="urn:microsoft.com/office/officeart/2005/8/layout/bProcess4"/>
    <dgm:cxn modelId="{64598BA5-6DDA-4E2E-88E0-3D114794E645}" type="presParOf" srcId="{35BFEB79-57A0-4F1F-A770-604FC11430FF}" destId="{E92316AD-9B3D-417B-848B-01154B3129EA}" srcOrd="1" destOrd="0" presId="urn:microsoft.com/office/officeart/2005/8/layout/bProcess4"/>
    <dgm:cxn modelId="{E78BA658-29AD-4A92-8A93-929F7E74FDDA}" type="presParOf" srcId="{35BFEB79-57A0-4F1F-A770-604FC11430FF}" destId="{2760C879-3AB6-4B93-A0E3-6A187C546BAD}" srcOrd="2" destOrd="0" presId="urn:microsoft.com/office/officeart/2005/8/layout/bProcess4"/>
    <dgm:cxn modelId="{C6C42F90-4BC3-4DB3-9F08-961BB6E1978A}" type="presParOf" srcId="{2760C879-3AB6-4B93-A0E3-6A187C546BAD}" destId="{771093E2-1FA6-4CA5-A6B6-F8E0E6AFEDCB}" srcOrd="0" destOrd="0" presId="urn:microsoft.com/office/officeart/2005/8/layout/bProcess4"/>
    <dgm:cxn modelId="{EF9E63CC-E10B-4B2E-9395-C1A91CC17BF8}" type="presParOf" srcId="{2760C879-3AB6-4B93-A0E3-6A187C546BAD}" destId="{75E6FC3A-3DD5-49C4-83BC-3DBE03B4F834}" srcOrd="1" destOrd="0" presId="urn:microsoft.com/office/officeart/2005/8/layout/bProcess4"/>
    <dgm:cxn modelId="{7CAA609D-2F51-4A90-88DA-B56FE8AE37F2}" type="presParOf" srcId="{35BFEB79-57A0-4F1F-A770-604FC11430FF}" destId="{18CD03DC-89C2-4DFE-B264-8D75733B9E9C}" srcOrd="3" destOrd="0" presId="urn:microsoft.com/office/officeart/2005/8/layout/bProcess4"/>
    <dgm:cxn modelId="{3DB97EE3-9D59-4154-A066-72C35B05538A}" type="presParOf" srcId="{35BFEB79-57A0-4F1F-A770-604FC11430FF}" destId="{8882340C-EB99-45EA-866B-C362DF18804B}" srcOrd="4" destOrd="0" presId="urn:microsoft.com/office/officeart/2005/8/layout/bProcess4"/>
    <dgm:cxn modelId="{B48F6648-1198-4865-9EBE-38F057F25E3D}" type="presParOf" srcId="{8882340C-EB99-45EA-866B-C362DF18804B}" destId="{7EEE9F7A-403A-4348-BC15-893BE6CDF978}" srcOrd="0" destOrd="0" presId="urn:microsoft.com/office/officeart/2005/8/layout/bProcess4"/>
    <dgm:cxn modelId="{60442013-B7B6-40A2-A181-0C13082DB331}" type="presParOf" srcId="{8882340C-EB99-45EA-866B-C362DF18804B}" destId="{3067A64B-2E25-4A1D-8FC3-BB914A827288}" srcOrd="1" destOrd="0" presId="urn:microsoft.com/office/officeart/2005/8/layout/bProcess4"/>
    <dgm:cxn modelId="{073625A1-32E6-4A38-8F1E-FB004C850D9C}" type="presParOf" srcId="{35BFEB79-57A0-4F1F-A770-604FC11430FF}" destId="{704372CE-7FD4-47EF-B36F-12DB2E4C5C02}" srcOrd="5" destOrd="0" presId="urn:microsoft.com/office/officeart/2005/8/layout/bProcess4"/>
    <dgm:cxn modelId="{40982F9C-61F2-41CC-968D-28AD4971FF87}" type="presParOf" srcId="{35BFEB79-57A0-4F1F-A770-604FC11430FF}" destId="{809AB14F-9EF9-49F4-A5C8-907878EDE8BB}" srcOrd="6" destOrd="0" presId="urn:microsoft.com/office/officeart/2005/8/layout/bProcess4"/>
    <dgm:cxn modelId="{B7CA9E1C-24F0-4861-801A-C2FFB0A9356D}" type="presParOf" srcId="{809AB14F-9EF9-49F4-A5C8-907878EDE8BB}" destId="{F1E8CB9A-82C5-4727-B214-FDF059542ECF}" srcOrd="0" destOrd="0" presId="urn:microsoft.com/office/officeart/2005/8/layout/bProcess4"/>
    <dgm:cxn modelId="{7B736E63-8B28-4271-9D47-2938E1719BEE}" type="presParOf" srcId="{809AB14F-9EF9-49F4-A5C8-907878EDE8BB}" destId="{D4B12945-1D8C-45EA-8B26-BC226ECD467A}" srcOrd="1" destOrd="0" presId="urn:microsoft.com/office/officeart/2005/8/layout/bProcess4"/>
    <dgm:cxn modelId="{DBB4A658-324A-4B39-88B1-B77863D334A1}" type="presParOf" srcId="{35BFEB79-57A0-4F1F-A770-604FC11430FF}" destId="{C5512541-270F-4CD9-93E7-EF63188E6AD0}" srcOrd="7" destOrd="0" presId="urn:microsoft.com/office/officeart/2005/8/layout/bProcess4"/>
    <dgm:cxn modelId="{7EDC7368-7084-4BC7-8766-7907A39900D4}" type="presParOf" srcId="{35BFEB79-57A0-4F1F-A770-604FC11430FF}" destId="{2A884F75-96E7-40EE-B09A-B942EC485BC5}" srcOrd="8" destOrd="0" presId="urn:microsoft.com/office/officeart/2005/8/layout/bProcess4"/>
    <dgm:cxn modelId="{E09D2439-2B8B-4C6E-A049-C62B2934E5F8}" type="presParOf" srcId="{2A884F75-96E7-40EE-B09A-B942EC485BC5}" destId="{D884C9AD-D2A2-444C-90DA-0E4FC936B80C}" srcOrd="0" destOrd="0" presId="urn:microsoft.com/office/officeart/2005/8/layout/bProcess4"/>
    <dgm:cxn modelId="{AD62CB83-0878-4A02-98C8-EFACB6E85726}" type="presParOf" srcId="{2A884F75-96E7-40EE-B09A-B942EC485BC5}" destId="{C29B6F53-8C46-4477-AFD7-6ECC26E553A5}" srcOrd="1" destOrd="0" presId="urn:microsoft.com/office/officeart/2005/8/layout/bProcess4"/>
    <dgm:cxn modelId="{EADA789E-9E6B-44B6-A1B2-DF43923CB6C3}" type="presParOf" srcId="{35BFEB79-57A0-4F1F-A770-604FC11430FF}" destId="{474A3721-3F30-45CA-808C-47757EC74FD3}" srcOrd="9" destOrd="0" presId="urn:microsoft.com/office/officeart/2005/8/layout/bProcess4"/>
    <dgm:cxn modelId="{E29FFBC0-BEAB-44AF-BEEA-2D296B884B93}" type="presParOf" srcId="{35BFEB79-57A0-4F1F-A770-604FC11430FF}" destId="{4A63C01D-0607-46AB-A7EC-F11FD4A26AAC}" srcOrd="10" destOrd="0" presId="urn:microsoft.com/office/officeart/2005/8/layout/bProcess4"/>
    <dgm:cxn modelId="{AFFB3C35-8CD2-4E0C-BECC-CD154920D350}" type="presParOf" srcId="{4A63C01D-0607-46AB-A7EC-F11FD4A26AAC}" destId="{3B13436C-820F-46BD-83C9-73E46C9F2F89}" srcOrd="0" destOrd="0" presId="urn:microsoft.com/office/officeart/2005/8/layout/bProcess4"/>
    <dgm:cxn modelId="{A03EF111-0A17-4209-96B2-BC77B5B945A7}" type="presParOf" srcId="{4A63C01D-0607-46AB-A7EC-F11FD4A26AAC}" destId="{F0DA51DB-8262-4479-B55B-0792EDB303EF}" srcOrd="1" destOrd="0" presId="urn:microsoft.com/office/officeart/2005/8/layout/bProcess4"/>
    <dgm:cxn modelId="{6B6860AA-5D14-41EF-AA67-5DB53ADE3430}" type="presParOf" srcId="{35BFEB79-57A0-4F1F-A770-604FC11430FF}" destId="{749164C2-BA73-4449-97AF-4C325214C293}" srcOrd="11" destOrd="0" presId="urn:microsoft.com/office/officeart/2005/8/layout/bProcess4"/>
    <dgm:cxn modelId="{740955C4-848A-43F2-BE21-148DA4961BD6}" type="presParOf" srcId="{35BFEB79-57A0-4F1F-A770-604FC11430FF}" destId="{AFEA28D4-F4CD-431B-89DD-0F907F5E7791}" srcOrd="12" destOrd="0" presId="urn:microsoft.com/office/officeart/2005/8/layout/bProcess4"/>
    <dgm:cxn modelId="{0030463A-7891-41CD-979C-C02B1999467B}" type="presParOf" srcId="{AFEA28D4-F4CD-431B-89DD-0F907F5E7791}" destId="{5CFF579A-0C13-4987-A836-3F98A4D1ADE1}" srcOrd="0" destOrd="0" presId="urn:microsoft.com/office/officeart/2005/8/layout/bProcess4"/>
    <dgm:cxn modelId="{7D78EDAD-44E9-4295-B8D5-48C78C1745EB}" type="presParOf" srcId="{AFEA28D4-F4CD-431B-89DD-0F907F5E7791}" destId="{42735752-5178-4EC5-87FC-73857D8D1BA1}" srcOrd="1" destOrd="0" presId="urn:microsoft.com/office/officeart/2005/8/layout/bProcess4"/>
    <dgm:cxn modelId="{675A8BE5-2D08-4923-B7DB-B53BAAF97457}" type="presParOf" srcId="{35BFEB79-57A0-4F1F-A770-604FC11430FF}" destId="{B7FA3A51-3873-4FC0-A7E7-E454C26E5B28}" srcOrd="13" destOrd="0" presId="urn:microsoft.com/office/officeart/2005/8/layout/bProcess4"/>
    <dgm:cxn modelId="{AC0ABB4A-CD57-4DE5-8822-62B9896A1B6D}" type="presParOf" srcId="{35BFEB79-57A0-4F1F-A770-604FC11430FF}" destId="{66AE1AA7-6297-4B9F-8C41-B4FDA2EAB175}" srcOrd="14" destOrd="0" presId="urn:microsoft.com/office/officeart/2005/8/layout/bProcess4"/>
    <dgm:cxn modelId="{B0F448C6-A440-4976-A2C2-447E699CEE38}" type="presParOf" srcId="{66AE1AA7-6297-4B9F-8C41-B4FDA2EAB175}" destId="{E0A366DC-DD8D-48D3-8D74-38D5A37955C6}" srcOrd="0" destOrd="0" presId="urn:microsoft.com/office/officeart/2005/8/layout/bProcess4"/>
    <dgm:cxn modelId="{A3513601-393B-481C-8497-869AAB6DC25E}" type="presParOf" srcId="{66AE1AA7-6297-4B9F-8C41-B4FDA2EAB175}" destId="{9B992B71-C783-40F4-ABBA-AC4FE93C728B}"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49F40-D124-4365-8FAE-C1FA895405EC}">
      <dsp:nvSpPr>
        <dsp:cNvPr id="0" name=""/>
        <dsp:cNvSpPr/>
      </dsp:nvSpPr>
      <dsp:spPr>
        <a:xfrm rot="5400000">
          <a:off x="3144552" y="1006256"/>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43DE3C-0E31-4164-B073-A52E2E9FD420}">
      <dsp:nvSpPr>
        <dsp:cNvPr id="0" name=""/>
        <dsp:cNvSpPr/>
      </dsp:nvSpPr>
      <dsp:spPr>
        <a:xfrm>
          <a:off x="2963593" y="1113"/>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July–December</a:t>
          </a:r>
        </a:p>
        <a:p>
          <a:pPr marL="0" lvl="0" indent="0" algn="ctr" defTabSz="533400">
            <a:lnSpc>
              <a:spcPct val="90000"/>
            </a:lnSpc>
            <a:spcBef>
              <a:spcPct val="0"/>
            </a:spcBef>
            <a:spcAft>
              <a:spcPct val="35000"/>
            </a:spcAft>
            <a:buNone/>
          </a:pPr>
          <a:r>
            <a:rPr lang="en-US" sz="1200" kern="1200" dirty="0"/>
            <a:t>Tr</a:t>
          </a:r>
          <a:r>
            <a:rPr lang="en-US" sz="1200" kern="1200" dirty="0">
              <a:solidFill>
                <a:schemeClr val="bg1"/>
              </a:solidFill>
            </a:rPr>
            <a:t>ain local education agencies (LEAs) on data entry, a</a:t>
          </a:r>
          <a:r>
            <a:rPr lang="en-US" sz="1200" kern="1200" dirty="0"/>
            <a:t>ddress concerns</a:t>
          </a:r>
        </a:p>
      </dsp:txBody>
      <dsp:txXfrm>
        <a:off x="2998944" y="36464"/>
        <a:ext cx="1940933" cy="1136279"/>
      </dsp:txXfrm>
    </dsp:sp>
    <dsp:sp modelId="{18CD03DC-89C2-4DFE-B264-8D75733B9E9C}">
      <dsp:nvSpPr>
        <dsp:cNvPr id="0" name=""/>
        <dsp:cNvSpPr/>
      </dsp:nvSpPr>
      <dsp:spPr>
        <a:xfrm rot="5400000">
          <a:off x="3167988" y="2476733"/>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E6FC3A-3DD5-49C4-83BC-3DBE03B4F834}">
      <dsp:nvSpPr>
        <dsp:cNvPr id="0" name=""/>
        <dsp:cNvSpPr/>
      </dsp:nvSpPr>
      <dsp:spPr>
        <a:xfrm>
          <a:off x="2963593" y="150984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October–December</a:t>
          </a:r>
        </a:p>
        <a:p>
          <a:pPr marL="0" lvl="0" indent="0" algn="ctr" defTabSz="533400">
            <a:lnSpc>
              <a:spcPct val="90000"/>
            </a:lnSpc>
            <a:spcBef>
              <a:spcPct val="0"/>
            </a:spcBef>
            <a:spcAft>
              <a:spcPct val="35000"/>
            </a:spcAft>
            <a:buNone/>
          </a:pPr>
          <a:r>
            <a:rPr lang="en-US" sz="1200" kern="1200" dirty="0"/>
            <a:t>State identified Child Count date</a:t>
          </a:r>
        </a:p>
      </dsp:txBody>
      <dsp:txXfrm>
        <a:off x="2998944" y="1545191"/>
        <a:ext cx="1940933" cy="1136279"/>
      </dsp:txXfrm>
    </dsp:sp>
    <dsp:sp modelId="{704372CE-7FD4-47EF-B36F-12DB2E4C5C02}">
      <dsp:nvSpPr>
        <dsp:cNvPr id="0" name=""/>
        <dsp:cNvSpPr/>
      </dsp:nvSpPr>
      <dsp:spPr>
        <a:xfrm>
          <a:off x="3488611" y="3597592"/>
          <a:ext cx="2670026"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067A64B-2E25-4A1D-8FC3-BB914A827288}">
      <dsp:nvSpPr>
        <dsp:cNvPr id="0" name=""/>
        <dsp:cNvSpPr/>
      </dsp:nvSpPr>
      <dsp:spPr>
        <a:xfrm>
          <a:off x="2963593" y="301856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January–April</a:t>
          </a:r>
        </a:p>
        <a:p>
          <a:pPr marL="0" lvl="0" indent="0" algn="ctr" defTabSz="533400">
            <a:lnSpc>
              <a:spcPct val="90000"/>
            </a:lnSpc>
            <a:spcBef>
              <a:spcPct val="0"/>
            </a:spcBef>
            <a:spcAft>
              <a:spcPct val="35000"/>
            </a:spcAft>
            <a:buNone/>
          </a:pPr>
          <a:r>
            <a:rPr lang="en-US" sz="1200" kern="1200" dirty="0">
              <a:effectLst/>
              <a:latin typeface="Calibri" panose="020F0502020204030204" pitchFamily="34" charset="0"/>
              <a:ea typeface="Calibri" panose="020F0502020204030204" pitchFamily="34" charset="0"/>
              <a:cs typeface="Times New Roman" panose="02020603050405020304" pitchFamily="18" charset="0"/>
            </a:rPr>
            <a:t>Clean the data (e.g., resolve duplicates, look for anomalies)</a:t>
          </a:r>
          <a:endParaRPr lang="en-US" sz="1200" kern="1200" dirty="0"/>
        </a:p>
      </dsp:txBody>
      <dsp:txXfrm>
        <a:off x="2998944" y="3053918"/>
        <a:ext cx="1940933" cy="1136279"/>
      </dsp:txXfrm>
    </dsp:sp>
    <dsp:sp modelId="{C5512541-270F-4CD9-93E7-EF63188E6AD0}">
      <dsp:nvSpPr>
        <dsp:cNvPr id="0" name=""/>
        <dsp:cNvSpPr/>
      </dsp:nvSpPr>
      <dsp:spPr>
        <a:xfrm rot="16200000">
          <a:off x="5866914" y="2476731"/>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B12945-1D8C-45EA-8B26-BC226ECD467A}">
      <dsp:nvSpPr>
        <dsp:cNvPr id="0" name=""/>
        <dsp:cNvSpPr/>
      </dsp:nvSpPr>
      <dsp:spPr>
        <a:xfrm>
          <a:off x="5639069" y="301856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May–June</a:t>
          </a:r>
        </a:p>
        <a:p>
          <a:pPr marL="0" lvl="0" indent="0" algn="ctr" defTabSz="533400" rtl="0">
            <a:lnSpc>
              <a:spcPct val="90000"/>
            </a:lnSpc>
            <a:spcBef>
              <a:spcPct val="0"/>
            </a:spcBef>
            <a:spcAft>
              <a:spcPct val="35000"/>
            </a:spcAft>
            <a:buNone/>
          </a:pPr>
          <a:r>
            <a:rPr lang="en-US" sz="1200" kern="1200" dirty="0"/>
            <a:t>Upload</a:t>
          </a:r>
          <a:r>
            <a:rPr lang="en-US" sz="1200" kern="1200" dirty="0">
              <a:latin typeface="Calibri Light" panose="020F0302020204030204"/>
            </a:rPr>
            <a:t> data</a:t>
          </a:r>
          <a:r>
            <a:rPr lang="en-US" sz="1200" kern="1200" dirty="0"/>
            <a:t>, respond to data quality concerns</a:t>
          </a:r>
          <a:r>
            <a:rPr lang="en-US" sz="1200" kern="1200" dirty="0">
              <a:latin typeface="Calibri Light" panose="020F0302020204030204"/>
            </a:rPr>
            <a:t>,</a:t>
          </a:r>
          <a:r>
            <a:rPr lang="en-US" sz="1200" kern="1200" dirty="0"/>
            <a:t> and submit data</a:t>
          </a:r>
        </a:p>
        <a:p>
          <a:pPr marL="0" lvl="0" indent="0" algn="ctr" defTabSz="533400">
            <a:lnSpc>
              <a:spcPct val="90000"/>
            </a:lnSpc>
            <a:spcBef>
              <a:spcPct val="0"/>
            </a:spcBef>
            <a:spcAft>
              <a:spcPct val="35000"/>
            </a:spcAft>
            <a:buNone/>
          </a:pPr>
          <a:r>
            <a:rPr lang="en-US" sz="1200" kern="1200" dirty="0"/>
            <a:t>Due </a:t>
          </a:r>
          <a:r>
            <a:rPr lang="en-US" sz="1200" b="1" kern="1200" dirty="0"/>
            <a:t>June 28th</a:t>
          </a:r>
        </a:p>
      </dsp:txBody>
      <dsp:txXfrm>
        <a:off x="5674420" y="3053918"/>
        <a:ext cx="1940933" cy="1136279"/>
      </dsp:txXfrm>
    </dsp:sp>
    <dsp:sp modelId="{474A3721-3F30-45CA-808C-47757EC74FD3}">
      <dsp:nvSpPr>
        <dsp:cNvPr id="0" name=""/>
        <dsp:cNvSpPr/>
      </dsp:nvSpPr>
      <dsp:spPr>
        <a:xfrm rot="16200000">
          <a:off x="5843463" y="1302692"/>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9B6F53-8C46-4477-AFD7-6ECC26E553A5}">
      <dsp:nvSpPr>
        <dsp:cNvPr id="0" name=""/>
        <dsp:cNvSpPr/>
      </dsp:nvSpPr>
      <dsp:spPr>
        <a:xfrm>
          <a:off x="5639069" y="150984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July</a:t>
          </a:r>
        </a:p>
        <a:p>
          <a:pPr marL="0" lvl="0" indent="0" algn="ctr" defTabSz="533400">
            <a:lnSpc>
              <a:spcPct val="90000"/>
            </a:lnSpc>
            <a:spcBef>
              <a:spcPct val="0"/>
            </a:spcBef>
            <a:spcAft>
              <a:spcPct val="35000"/>
            </a:spcAft>
            <a:buNone/>
          </a:pPr>
          <a:r>
            <a:rPr lang="en-US" sz="1200" kern="1200" dirty="0"/>
            <a:t>Prepare data for public reporting</a:t>
          </a:r>
        </a:p>
      </dsp:txBody>
      <dsp:txXfrm>
        <a:off x="5674420" y="1545191"/>
        <a:ext cx="1940933" cy="1136279"/>
      </dsp:txXfrm>
    </dsp:sp>
    <dsp:sp modelId="{8EBE05B0-1C83-4E7F-91EF-EBCA9BB8F2C2}">
      <dsp:nvSpPr>
        <dsp:cNvPr id="0" name=""/>
        <dsp:cNvSpPr/>
      </dsp:nvSpPr>
      <dsp:spPr>
        <a:xfrm rot="21600000">
          <a:off x="6526507" y="474605"/>
          <a:ext cx="269805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E37C63-017C-4389-BCFC-7B82C6AC6D17}">
      <dsp:nvSpPr>
        <dsp:cNvPr id="0" name=""/>
        <dsp:cNvSpPr/>
      </dsp:nvSpPr>
      <dsp:spPr>
        <a:xfrm>
          <a:off x="5639069" y="1113"/>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July–September</a:t>
          </a:r>
        </a:p>
        <a:p>
          <a:pPr marL="0" lvl="0" indent="0" algn="ctr" defTabSz="533400">
            <a:lnSpc>
              <a:spcPct val="90000"/>
            </a:lnSpc>
            <a:spcBef>
              <a:spcPct val="0"/>
            </a:spcBef>
            <a:spcAft>
              <a:spcPct val="35000"/>
            </a:spcAft>
            <a:buNone/>
          </a:pPr>
          <a:r>
            <a:rPr lang="en-US" sz="1200" kern="1200" dirty="0"/>
            <a:t>Review targets, analyze data,  consider slippage</a:t>
          </a:r>
        </a:p>
      </dsp:txBody>
      <dsp:txXfrm>
        <a:off x="5674420" y="36464"/>
        <a:ext cx="1940933" cy="1136279"/>
      </dsp:txXfrm>
    </dsp:sp>
    <dsp:sp modelId="{749164C2-BA73-4449-97AF-4C325214C293}">
      <dsp:nvSpPr>
        <dsp:cNvPr id="0" name=""/>
        <dsp:cNvSpPr/>
      </dsp:nvSpPr>
      <dsp:spPr>
        <a:xfrm rot="5400000">
          <a:off x="8659888" y="1451032"/>
          <a:ext cx="149122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DA51DB-8262-4479-B55B-0792EDB303EF}">
      <dsp:nvSpPr>
        <dsp:cNvPr id="0" name=""/>
        <dsp:cNvSpPr/>
      </dsp:nvSpPr>
      <dsp:spPr>
        <a:xfrm>
          <a:off x="8339851" y="4601"/>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July–September</a:t>
          </a:r>
        </a:p>
        <a:p>
          <a:pPr marL="0" lvl="0" indent="0" algn="ctr" defTabSz="533400" rtl="0">
            <a:lnSpc>
              <a:spcPct val="90000"/>
            </a:lnSpc>
            <a:spcBef>
              <a:spcPct val="0"/>
            </a:spcBef>
            <a:spcAft>
              <a:spcPct val="35000"/>
            </a:spcAft>
            <a:buNone/>
          </a:pPr>
          <a:r>
            <a:rPr lang="en-US" sz="1200" kern="1200" dirty="0"/>
            <a:t>Begin </a:t>
          </a:r>
          <a:r>
            <a:rPr lang="en-US" sz="1200" kern="1200" dirty="0">
              <a:latin typeface="Calibri Light" panose="020F0302020204030204"/>
            </a:rPr>
            <a:t>the review</a:t>
          </a:r>
          <a:r>
            <a:rPr lang="en-US" sz="1200" kern="1200" dirty="0"/>
            <a:t> process with stakeholders</a:t>
          </a:r>
        </a:p>
      </dsp:txBody>
      <dsp:txXfrm>
        <a:off x="8375202" y="39952"/>
        <a:ext cx="1940933" cy="1136279"/>
      </dsp:txXfrm>
    </dsp:sp>
    <dsp:sp modelId="{B7FA3A51-3873-4FC0-A7E7-E454C26E5B28}">
      <dsp:nvSpPr>
        <dsp:cNvPr id="0" name=""/>
        <dsp:cNvSpPr/>
      </dsp:nvSpPr>
      <dsp:spPr>
        <a:xfrm rot="5400000">
          <a:off x="8644578" y="2736862"/>
          <a:ext cx="151979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735752-5178-4EC5-87FC-73857D8D1BA1}">
      <dsp:nvSpPr>
        <dsp:cNvPr id="0" name=""/>
        <dsp:cNvSpPr/>
      </dsp:nvSpPr>
      <dsp:spPr>
        <a:xfrm>
          <a:off x="8400703" y="149742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September–January</a:t>
          </a:r>
        </a:p>
        <a:p>
          <a:pPr marL="0" lvl="0" indent="0" algn="ctr" defTabSz="533400">
            <a:lnSpc>
              <a:spcPct val="90000"/>
            </a:lnSpc>
            <a:spcBef>
              <a:spcPct val="0"/>
            </a:spcBef>
            <a:spcAft>
              <a:spcPct val="35000"/>
            </a:spcAft>
            <a:buNone/>
          </a:pPr>
          <a:r>
            <a:rPr lang="en-US" sz="1200" kern="1200" dirty="0"/>
            <a:t>Write narratives</a:t>
          </a:r>
        </a:p>
        <a:p>
          <a:pPr marL="0" lvl="0" indent="0" algn="ctr" defTabSz="533400">
            <a:lnSpc>
              <a:spcPct val="90000"/>
            </a:lnSpc>
            <a:spcBef>
              <a:spcPct val="0"/>
            </a:spcBef>
            <a:spcAft>
              <a:spcPct val="35000"/>
            </a:spcAft>
            <a:buNone/>
          </a:pPr>
          <a:r>
            <a:rPr lang="en-US" sz="1200" kern="1200" dirty="0"/>
            <a:t>Data appear </a:t>
          </a:r>
          <a:r>
            <a:rPr lang="en-US" sz="1200" kern="1200" dirty="0">
              <a:solidFill>
                <a:schemeClr val="bg1"/>
              </a:solidFill>
            </a:rPr>
            <a:t>in Indicators 5 an</a:t>
          </a:r>
          <a:r>
            <a:rPr lang="en-US" sz="1200" kern="1200" dirty="0"/>
            <a:t>d 6 in December</a:t>
          </a:r>
        </a:p>
      </dsp:txBody>
      <dsp:txXfrm>
        <a:off x="8436054" y="1532771"/>
        <a:ext cx="1940933" cy="1136279"/>
      </dsp:txXfrm>
    </dsp:sp>
    <dsp:sp modelId="{9B992B71-C783-40F4-ABBA-AC4FE93C728B}">
      <dsp:nvSpPr>
        <dsp:cNvPr id="0" name=""/>
        <dsp:cNvSpPr/>
      </dsp:nvSpPr>
      <dsp:spPr>
        <a:xfrm>
          <a:off x="8431783" y="301967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Submit SPP/APR </a:t>
          </a:r>
        </a:p>
        <a:p>
          <a:pPr marL="0" lvl="0" indent="0" algn="ctr" defTabSz="533400">
            <a:lnSpc>
              <a:spcPct val="90000"/>
            </a:lnSpc>
            <a:spcBef>
              <a:spcPct val="0"/>
            </a:spcBef>
            <a:spcAft>
              <a:spcPct val="35000"/>
            </a:spcAft>
            <a:buNone/>
          </a:pPr>
          <a:r>
            <a:rPr lang="en-US" sz="1200" kern="1200" dirty="0"/>
            <a:t>Due February 1</a:t>
          </a:r>
        </a:p>
      </dsp:txBody>
      <dsp:txXfrm>
        <a:off x="8467134" y="3055028"/>
        <a:ext cx="1940933" cy="11362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F49F40-D124-4365-8FAE-C1FA895405EC}">
      <dsp:nvSpPr>
        <dsp:cNvPr id="0" name=""/>
        <dsp:cNvSpPr/>
      </dsp:nvSpPr>
      <dsp:spPr>
        <a:xfrm rot="5400000">
          <a:off x="3144552" y="1006256"/>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B43DE3C-0E31-4164-B073-A52E2E9FD420}">
      <dsp:nvSpPr>
        <dsp:cNvPr id="0" name=""/>
        <dsp:cNvSpPr/>
      </dsp:nvSpPr>
      <dsp:spPr>
        <a:xfrm>
          <a:off x="2963593" y="1113"/>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July–June (Year 1)       Students exit special education/disciplinary events happen</a:t>
          </a:r>
        </a:p>
      </dsp:txBody>
      <dsp:txXfrm>
        <a:off x="2998944" y="36464"/>
        <a:ext cx="1940933" cy="1136279"/>
      </dsp:txXfrm>
    </dsp:sp>
    <dsp:sp modelId="{18CD03DC-89C2-4DFE-B264-8D75733B9E9C}">
      <dsp:nvSpPr>
        <dsp:cNvPr id="0" name=""/>
        <dsp:cNvSpPr/>
      </dsp:nvSpPr>
      <dsp:spPr>
        <a:xfrm rot="5400000">
          <a:off x="3167988" y="2476733"/>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E6FC3A-3DD5-49C4-83BC-3DBE03B4F834}">
      <dsp:nvSpPr>
        <dsp:cNvPr id="0" name=""/>
        <dsp:cNvSpPr/>
      </dsp:nvSpPr>
      <dsp:spPr>
        <a:xfrm>
          <a:off x="2963593" y="150984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July–December (Year 2)</a:t>
          </a:r>
        </a:p>
        <a:p>
          <a:pPr marL="0" lvl="0" indent="0" algn="ctr" defTabSz="533400">
            <a:lnSpc>
              <a:spcPct val="90000"/>
            </a:lnSpc>
            <a:spcBef>
              <a:spcPct val="0"/>
            </a:spcBef>
            <a:spcAft>
              <a:spcPct val="35000"/>
            </a:spcAft>
            <a:buNone/>
          </a:pPr>
          <a:r>
            <a:rPr lang="en-US" sz="1200" kern="1200" dirty="0">
              <a:effectLst/>
              <a:latin typeface="+mn-lt"/>
              <a:ea typeface="Calibri" panose="020F0502020204030204" pitchFamily="34" charset="0"/>
              <a:cs typeface="Times New Roman" panose="02020603050405020304" pitchFamily="18" charset="0"/>
            </a:rPr>
            <a:t>Clean the data (e.g., resolve duplicates, look for anomalies)</a:t>
          </a:r>
          <a:endParaRPr lang="en-US" sz="1200" kern="1200" dirty="0">
            <a:latin typeface="+mn-lt"/>
          </a:endParaRPr>
        </a:p>
      </dsp:txBody>
      <dsp:txXfrm>
        <a:off x="2998944" y="1545191"/>
        <a:ext cx="1940933" cy="1136279"/>
      </dsp:txXfrm>
    </dsp:sp>
    <dsp:sp modelId="{704372CE-7FD4-47EF-B36F-12DB2E4C5C02}">
      <dsp:nvSpPr>
        <dsp:cNvPr id="0" name=""/>
        <dsp:cNvSpPr/>
      </dsp:nvSpPr>
      <dsp:spPr>
        <a:xfrm>
          <a:off x="3488611" y="3597592"/>
          <a:ext cx="2670026"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067A64B-2E25-4A1D-8FC3-BB914A827288}">
      <dsp:nvSpPr>
        <dsp:cNvPr id="0" name=""/>
        <dsp:cNvSpPr/>
      </dsp:nvSpPr>
      <dsp:spPr>
        <a:xfrm>
          <a:off x="2963593" y="301856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mn-lt"/>
            </a:rPr>
            <a:t>December–February</a:t>
          </a:r>
        </a:p>
        <a:p>
          <a:pPr marL="0" lvl="0" indent="0" algn="ctr" defTabSz="533400" rtl="0">
            <a:lnSpc>
              <a:spcPct val="90000"/>
            </a:lnSpc>
            <a:spcBef>
              <a:spcPct val="0"/>
            </a:spcBef>
            <a:spcAft>
              <a:spcPct val="35000"/>
            </a:spcAft>
            <a:buNone/>
          </a:pPr>
          <a:r>
            <a:rPr lang="en-US" sz="1200" kern="1200" dirty="0">
              <a:latin typeface="+mn-lt"/>
            </a:rPr>
            <a:t>Upload data, respond to data quality concerns, and submit data</a:t>
          </a:r>
        </a:p>
        <a:p>
          <a:pPr marL="0" lvl="0" indent="0" algn="ctr" defTabSz="533400">
            <a:lnSpc>
              <a:spcPct val="90000"/>
            </a:lnSpc>
            <a:spcBef>
              <a:spcPct val="0"/>
            </a:spcBef>
            <a:spcAft>
              <a:spcPct val="35000"/>
            </a:spcAft>
            <a:buNone/>
          </a:pPr>
          <a:r>
            <a:rPr lang="en-US" sz="1200" kern="1200" dirty="0">
              <a:latin typeface="+mn-lt"/>
            </a:rPr>
            <a:t>Due </a:t>
          </a:r>
          <a:r>
            <a:rPr lang="en-US" sz="1200" b="1" kern="1200" dirty="0">
              <a:latin typeface="+mn-lt"/>
            </a:rPr>
            <a:t>February 21</a:t>
          </a:r>
          <a:endParaRPr lang="en-US" sz="1200" kern="1200" dirty="0">
            <a:latin typeface="+mn-lt"/>
          </a:endParaRPr>
        </a:p>
      </dsp:txBody>
      <dsp:txXfrm>
        <a:off x="2998944" y="3053918"/>
        <a:ext cx="1940933" cy="1136279"/>
      </dsp:txXfrm>
    </dsp:sp>
    <dsp:sp modelId="{C5512541-270F-4CD9-93E7-EF63188E6AD0}">
      <dsp:nvSpPr>
        <dsp:cNvPr id="0" name=""/>
        <dsp:cNvSpPr/>
      </dsp:nvSpPr>
      <dsp:spPr>
        <a:xfrm rot="16200000">
          <a:off x="5866914" y="2476731"/>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B12945-1D8C-45EA-8B26-BC226ECD467A}">
      <dsp:nvSpPr>
        <dsp:cNvPr id="0" name=""/>
        <dsp:cNvSpPr/>
      </dsp:nvSpPr>
      <dsp:spPr>
        <a:xfrm>
          <a:off x="5639069" y="301856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March</a:t>
          </a:r>
        </a:p>
        <a:p>
          <a:pPr marL="0" lvl="0" indent="0" algn="ctr" defTabSz="533400">
            <a:lnSpc>
              <a:spcPct val="90000"/>
            </a:lnSpc>
            <a:spcBef>
              <a:spcPct val="0"/>
            </a:spcBef>
            <a:spcAft>
              <a:spcPct val="35000"/>
            </a:spcAft>
            <a:buNone/>
          </a:pPr>
          <a:r>
            <a:rPr lang="en-US" sz="1200" kern="1200" dirty="0"/>
            <a:t>Prepare data for public reporting</a:t>
          </a:r>
          <a:endParaRPr lang="en-US" sz="1200" b="1" kern="1200" dirty="0"/>
        </a:p>
      </dsp:txBody>
      <dsp:txXfrm>
        <a:off x="5674420" y="3053918"/>
        <a:ext cx="1940933" cy="1136279"/>
      </dsp:txXfrm>
    </dsp:sp>
    <dsp:sp modelId="{474A3721-3F30-45CA-808C-47757EC74FD3}">
      <dsp:nvSpPr>
        <dsp:cNvPr id="0" name=""/>
        <dsp:cNvSpPr/>
      </dsp:nvSpPr>
      <dsp:spPr>
        <a:xfrm rot="16200000">
          <a:off x="5843463" y="1302692"/>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9B6F53-8C46-4477-AFD7-6ECC26E553A5}">
      <dsp:nvSpPr>
        <dsp:cNvPr id="0" name=""/>
        <dsp:cNvSpPr/>
      </dsp:nvSpPr>
      <dsp:spPr>
        <a:xfrm>
          <a:off x="5639069" y="150984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March</a:t>
          </a:r>
          <a:r>
            <a:rPr lang="en-US" sz="1300" kern="1200" dirty="0">
              <a:latin typeface="Calibri" panose="020F0502020204030204" pitchFamily="34" charset="0"/>
              <a:cs typeface="Calibri" panose="020F0502020204030204" pitchFamily="34" charset="0"/>
            </a:rPr>
            <a:t>‒</a:t>
          </a:r>
          <a:r>
            <a:rPr lang="en-US" sz="1300" kern="1200" dirty="0"/>
            <a:t>September (Year 3)</a:t>
          </a:r>
        </a:p>
        <a:p>
          <a:pPr marL="0" lvl="0" indent="0" algn="ctr" defTabSz="577850">
            <a:lnSpc>
              <a:spcPct val="90000"/>
            </a:lnSpc>
            <a:spcBef>
              <a:spcPct val="0"/>
            </a:spcBef>
            <a:spcAft>
              <a:spcPct val="35000"/>
            </a:spcAft>
            <a:buNone/>
          </a:pPr>
          <a:r>
            <a:rPr lang="en-US" sz="1400" kern="1200" dirty="0"/>
            <a:t>Review targets, analyze data, consider slippage</a:t>
          </a:r>
        </a:p>
      </dsp:txBody>
      <dsp:txXfrm>
        <a:off x="5674420" y="1545191"/>
        <a:ext cx="1940933" cy="1136279"/>
      </dsp:txXfrm>
    </dsp:sp>
    <dsp:sp modelId="{8EBE05B0-1C83-4E7F-91EF-EBCA9BB8F2C2}">
      <dsp:nvSpPr>
        <dsp:cNvPr id="0" name=""/>
        <dsp:cNvSpPr/>
      </dsp:nvSpPr>
      <dsp:spPr>
        <a:xfrm rot="21600000">
          <a:off x="6526507" y="474605"/>
          <a:ext cx="269805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E8E37C63-017C-4389-BCFC-7B82C6AC6D17}">
      <dsp:nvSpPr>
        <dsp:cNvPr id="0" name=""/>
        <dsp:cNvSpPr/>
      </dsp:nvSpPr>
      <dsp:spPr>
        <a:xfrm>
          <a:off x="5639069" y="1113"/>
          <a:ext cx="2011635" cy="1206981"/>
        </a:xfrm>
        <a:prstGeom prst="roundRect">
          <a:avLst>
            <a:gd name="adj" fmla="val 10000"/>
          </a:avLst>
        </a:prstGeom>
        <a:solidFill>
          <a:srgbClr val="01579B"/>
        </a:solidFill>
        <a:ln>
          <a:solidFill>
            <a:srgbClr val="01579B"/>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March–September</a:t>
          </a:r>
        </a:p>
        <a:p>
          <a:pPr marL="0" lvl="0" indent="0" algn="ctr" defTabSz="533400">
            <a:lnSpc>
              <a:spcPct val="90000"/>
            </a:lnSpc>
            <a:spcBef>
              <a:spcPct val="0"/>
            </a:spcBef>
            <a:spcAft>
              <a:spcPct val="35000"/>
            </a:spcAft>
            <a:buNone/>
          </a:pPr>
          <a:r>
            <a:rPr lang="en-US" sz="1200" kern="1200" dirty="0"/>
            <a:t>Begin review process with stakeholders</a:t>
          </a:r>
        </a:p>
      </dsp:txBody>
      <dsp:txXfrm>
        <a:off x="5674420" y="36464"/>
        <a:ext cx="1940933" cy="1136279"/>
      </dsp:txXfrm>
    </dsp:sp>
    <dsp:sp modelId="{749164C2-BA73-4449-97AF-4C325214C293}">
      <dsp:nvSpPr>
        <dsp:cNvPr id="0" name=""/>
        <dsp:cNvSpPr/>
      </dsp:nvSpPr>
      <dsp:spPr>
        <a:xfrm rot="5400000">
          <a:off x="8659888" y="1451032"/>
          <a:ext cx="149122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DA51DB-8262-4479-B55B-0792EDB303EF}">
      <dsp:nvSpPr>
        <dsp:cNvPr id="0" name=""/>
        <dsp:cNvSpPr/>
      </dsp:nvSpPr>
      <dsp:spPr>
        <a:xfrm>
          <a:off x="8339851" y="4601"/>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May–September</a:t>
          </a:r>
        </a:p>
        <a:p>
          <a:pPr marL="0" lvl="0" indent="0" algn="ctr" defTabSz="533400">
            <a:lnSpc>
              <a:spcPct val="90000"/>
            </a:lnSpc>
            <a:spcBef>
              <a:spcPct val="0"/>
            </a:spcBef>
            <a:spcAft>
              <a:spcPct val="35000"/>
            </a:spcAft>
            <a:buNone/>
          </a:pPr>
          <a:r>
            <a:rPr lang="en-US" sz="1200" kern="1200" dirty="0"/>
            <a:t>Post-school outcomes </a:t>
          </a:r>
          <a:r>
            <a:rPr lang="en-US" sz="1200" kern="1200" dirty="0">
              <a:latin typeface="Calibri Light" panose="020F0302020204030204"/>
            </a:rPr>
            <a:t>survey</a:t>
          </a:r>
          <a:endParaRPr lang="en-US" sz="1200" kern="1200" dirty="0"/>
        </a:p>
      </dsp:txBody>
      <dsp:txXfrm>
        <a:off x="8375202" y="39952"/>
        <a:ext cx="1940933" cy="1136279"/>
      </dsp:txXfrm>
    </dsp:sp>
    <dsp:sp modelId="{B7FA3A51-3873-4FC0-A7E7-E454C26E5B28}">
      <dsp:nvSpPr>
        <dsp:cNvPr id="0" name=""/>
        <dsp:cNvSpPr/>
      </dsp:nvSpPr>
      <dsp:spPr>
        <a:xfrm rot="5400000">
          <a:off x="8644578" y="2736862"/>
          <a:ext cx="151979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735752-5178-4EC5-87FC-73857D8D1BA1}">
      <dsp:nvSpPr>
        <dsp:cNvPr id="0" name=""/>
        <dsp:cNvSpPr/>
      </dsp:nvSpPr>
      <dsp:spPr>
        <a:xfrm>
          <a:off x="8400703" y="149742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September–January</a:t>
          </a:r>
        </a:p>
        <a:p>
          <a:pPr marL="0" lvl="0" indent="0" algn="ctr" defTabSz="533400">
            <a:lnSpc>
              <a:spcPct val="90000"/>
            </a:lnSpc>
            <a:spcBef>
              <a:spcPct val="0"/>
            </a:spcBef>
            <a:spcAft>
              <a:spcPct val="35000"/>
            </a:spcAft>
            <a:buNone/>
          </a:pPr>
          <a:r>
            <a:rPr lang="en-US" sz="1200" kern="1200" dirty="0">
              <a:solidFill>
                <a:schemeClr val="bg1"/>
              </a:solidFill>
            </a:rPr>
            <a:t>Write narratives</a:t>
          </a:r>
        </a:p>
        <a:p>
          <a:pPr marL="0" lvl="0" indent="0" algn="ctr" defTabSz="533400">
            <a:lnSpc>
              <a:spcPct val="90000"/>
            </a:lnSpc>
            <a:spcBef>
              <a:spcPct val="0"/>
            </a:spcBef>
            <a:spcAft>
              <a:spcPct val="35000"/>
            </a:spcAft>
            <a:buNone/>
          </a:pPr>
          <a:r>
            <a:rPr lang="en-US" sz="1200" kern="1200" dirty="0">
              <a:solidFill>
                <a:schemeClr val="bg1"/>
              </a:solidFill>
            </a:rPr>
            <a:t>Data appear in Indicators 1 and 2 in December</a:t>
          </a:r>
        </a:p>
        <a:p>
          <a:pPr marL="0" lvl="0" indent="0" algn="ctr" defTabSz="533400" rtl="0">
            <a:lnSpc>
              <a:spcPct val="90000"/>
            </a:lnSpc>
            <a:spcBef>
              <a:spcPct val="0"/>
            </a:spcBef>
            <a:spcAft>
              <a:spcPct val="35000"/>
            </a:spcAft>
            <a:buNone/>
          </a:pPr>
          <a:r>
            <a:rPr lang="en-US" sz="1200" kern="1200" dirty="0">
              <a:solidFill>
                <a:schemeClr val="bg1"/>
              </a:solidFill>
              <a:latin typeface="Calibri Light" panose="020F0302020204030204"/>
            </a:rPr>
            <a:t> </a:t>
          </a:r>
          <a:r>
            <a:rPr lang="en-US" sz="1200" kern="1200" dirty="0">
              <a:solidFill>
                <a:schemeClr val="bg1"/>
              </a:solidFill>
            </a:rPr>
            <a:t>Complete analysis for Indicator 4 &amp; 14</a:t>
          </a:r>
        </a:p>
      </dsp:txBody>
      <dsp:txXfrm>
        <a:off x="8436054" y="1532771"/>
        <a:ext cx="1940933" cy="1136279"/>
      </dsp:txXfrm>
    </dsp:sp>
    <dsp:sp modelId="{9B992B71-C783-40F4-ABBA-AC4FE93C728B}">
      <dsp:nvSpPr>
        <dsp:cNvPr id="0" name=""/>
        <dsp:cNvSpPr/>
      </dsp:nvSpPr>
      <dsp:spPr>
        <a:xfrm>
          <a:off x="8431783" y="301967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Submit SPP/APR </a:t>
          </a:r>
        </a:p>
        <a:p>
          <a:pPr marL="0" lvl="0" indent="0" algn="ctr" defTabSz="533400">
            <a:lnSpc>
              <a:spcPct val="90000"/>
            </a:lnSpc>
            <a:spcBef>
              <a:spcPct val="0"/>
            </a:spcBef>
            <a:spcAft>
              <a:spcPct val="35000"/>
            </a:spcAft>
            <a:buNone/>
          </a:pPr>
          <a:r>
            <a:rPr lang="en-US" sz="1200" kern="1200" dirty="0"/>
            <a:t>Due </a:t>
          </a:r>
          <a:r>
            <a:rPr lang="en-US" sz="1200" b="1" kern="1200" dirty="0"/>
            <a:t>February 1</a:t>
          </a:r>
        </a:p>
      </dsp:txBody>
      <dsp:txXfrm>
        <a:off x="8467134" y="3055028"/>
        <a:ext cx="1940933" cy="11362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7959F-DD3A-4782-87B6-B5C7D0C74ECB}">
      <dsp:nvSpPr>
        <dsp:cNvPr id="0" name=""/>
        <dsp:cNvSpPr/>
      </dsp:nvSpPr>
      <dsp:spPr>
        <a:xfrm>
          <a:off x="1409" y="0"/>
          <a:ext cx="3664493" cy="4421529"/>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File name</a:t>
          </a:r>
        </a:p>
      </dsp:txBody>
      <dsp:txXfrm>
        <a:off x="1409" y="0"/>
        <a:ext cx="3664493" cy="1326458"/>
      </dsp:txXfrm>
    </dsp:sp>
    <dsp:sp modelId="{4B5B6D6E-940C-4D10-9752-57A3679768DE}">
      <dsp:nvSpPr>
        <dsp:cNvPr id="0" name=""/>
        <dsp:cNvSpPr/>
      </dsp:nvSpPr>
      <dsp:spPr>
        <a:xfrm>
          <a:off x="367858" y="1326566"/>
          <a:ext cx="2931594" cy="644122"/>
        </a:xfrm>
        <a:prstGeom prst="roundRect">
          <a:avLst>
            <a:gd name="adj" fmla="val 10000"/>
          </a:avLst>
        </a:prstGeom>
        <a:solidFill>
          <a:srgbClr val="26847A"/>
        </a:solidFill>
        <a:ln w="19050" cap="flat" cmpd="sng" algn="ctr">
          <a:solidFill>
            <a:srgbClr val="002F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FS175—Academic Achievement in Mathematics </a:t>
          </a:r>
          <a:endParaRPr lang="en-US" sz="1600" kern="1200" dirty="0"/>
        </a:p>
      </dsp:txBody>
      <dsp:txXfrm>
        <a:off x="386724" y="1345432"/>
        <a:ext cx="2893862" cy="606390"/>
      </dsp:txXfrm>
    </dsp:sp>
    <dsp:sp modelId="{EE8928DE-0DCB-467B-9CB6-A04D0564DD59}">
      <dsp:nvSpPr>
        <dsp:cNvPr id="0" name=""/>
        <dsp:cNvSpPr/>
      </dsp:nvSpPr>
      <dsp:spPr>
        <a:xfrm>
          <a:off x="367858" y="2069785"/>
          <a:ext cx="2931594" cy="644122"/>
        </a:xfrm>
        <a:prstGeom prst="roundRect">
          <a:avLst>
            <a:gd name="adj" fmla="val 10000"/>
          </a:avLst>
        </a:prstGeom>
        <a:solidFill>
          <a:srgbClr val="268A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rtl="0">
            <a:lnSpc>
              <a:spcPct val="90000"/>
            </a:lnSpc>
            <a:spcBef>
              <a:spcPct val="0"/>
            </a:spcBef>
            <a:spcAft>
              <a:spcPct val="35000"/>
            </a:spcAft>
            <a:buNone/>
          </a:pPr>
          <a:r>
            <a:rPr lang="en-US" sz="1600" kern="1200" dirty="0">
              <a:latin typeface="+mn-lt"/>
            </a:rPr>
            <a:t>FS178— Academic Achievement in </a:t>
          </a:r>
          <a:r>
            <a:rPr lang="en-US" sz="1600" kern="1200" dirty="0">
              <a:latin typeface="+mn-lt"/>
              <a:cs typeface="Calibri" panose="020F0502020204030204" pitchFamily="34" charset="0"/>
            </a:rPr>
            <a:t>Reading/Language</a:t>
          </a:r>
          <a:r>
            <a:rPr lang="en-US" sz="1600" kern="1200" dirty="0">
              <a:latin typeface="+mn-lt"/>
            </a:rPr>
            <a:t> Arts</a:t>
          </a:r>
        </a:p>
      </dsp:txBody>
      <dsp:txXfrm>
        <a:off x="386724" y="2088651"/>
        <a:ext cx="2893862" cy="606390"/>
      </dsp:txXfrm>
    </dsp:sp>
    <dsp:sp modelId="{90A97031-FD2E-4468-9BFB-E430B977B211}">
      <dsp:nvSpPr>
        <dsp:cNvPr id="0" name=""/>
        <dsp:cNvSpPr/>
      </dsp:nvSpPr>
      <dsp:spPr>
        <a:xfrm>
          <a:off x="367858" y="2813003"/>
          <a:ext cx="2931594" cy="644122"/>
        </a:xfrm>
        <a:prstGeom prst="roundRect">
          <a:avLst>
            <a:gd name="adj" fmla="val 10000"/>
          </a:avLst>
        </a:prstGeom>
        <a:solidFill>
          <a:srgbClr val="01579B"/>
        </a:solidFill>
        <a:ln w="19050" cap="flat" cmpd="sng" algn="ctr">
          <a:solidFill>
            <a:srgbClr val="0069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FS185—Assessment Participation in Mathematics </a:t>
          </a:r>
          <a:endParaRPr lang="en-US" sz="1600" kern="1200" dirty="0"/>
        </a:p>
      </dsp:txBody>
      <dsp:txXfrm>
        <a:off x="386724" y="2831869"/>
        <a:ext cx="2893862" cy="606390"/>
      </dsp:txXfrm>
    </dsp:sp>
    <dsp:sp modelId="{04029554-523E-43EE-9911-C67842731451}">
      <dsp:nvSpPr>
        <dsp:cNvPr id="0" name=""/>
        <dsp:cNvSpPr/>
      </dsp:nvSpPr>
      <dsp:spPr>
        <a:xfrm>
          <a:off x="367858" y="3556221"/>
          <a:ext cx="2931594" cy="644122"/>
        </a:xfrm>
        <a:prstGeom prst="roundRect">
          <a:avLst>
            <a:gd name="adj" fmla="val 10000"/>
          </a:avLst>
        </a:prstGeom>
        <a:solidFill>
          <a:srgbClr val="0157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None/>
          </a:pPr>
          <a:r>
            <a:rPr lang="en-US" sz="1600" kern="1200" dirty="0">
              <a:effectLst/>
              <a:latin typeface="Calibri" panose="020F0502020204030204" pitchFamily="34" charset="0"/>
              <a:ea typeface="Calibri" panose="020F0502020204030204" pitchFamily="34" charset="0"/>
              <a:cs typeface="Times New Roman" panose="02020603050405020304" pitchFamily="18" charset="0"/>
            </a:rPr>
            <a:t>FS188—Assessment Participation in Reading/Language Arts</a:t>
          </a:r>
          <a:endParaRPr lang="en-US" sz="1600" kern="1200" dirty="0"/>
        </a:p>
      </dsp:txBody>
      <dsp:txXfrm>
        <a:off x="386724" y="3575087"/>
        <a:ext cx="2893862" cy="606390"/>
      </dsp:txXfrm>
    </dsp:sp>
    <dsp:sp modelId="{5A371F9B-0011-42A0-AE4C-D0F83675932E}">
      <dsp:nvSpPr>
        <dsp:cNvPr id="0" name=""/>
        <dsp:cNvSpPr/>
      </dsp:nvSpPr>
      <dsp:spPr>
        <a:xfrm>
          <a:off x="3940740" y="0"/>
          <a:ext cx="3664493" cy="4421529"/>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What’s reported</a:t>
          </a:r>
        </a:p>
      </dsp:txBody>
      <dsp:txXfrm>
        <a:off x="3940740" y="0"/>
        <a:ext cx="3664493" cy="1326458"/>
      </dsp:txXfrm>
    </dsp:sp>
    <dsp:sp modelId="{4AF5DD6F-B850-49E3-92E8-7FA02629CA1A}">
      <dsp:nvSpPr>
        <dsp:cNvPr id="0" name=""/>
        <dsp:cNvSpPr/>
      </dsp:nvSpPr>
      <dsp:spPr>
        <a:xfrm>
          <a:off x="4307189" y="1327754"/>
          <a:ext cx="2931594" cy="1333151"/>
        </a:xfrm>
        <a:prstGeom prst="roundRect">
          <a:avLst>
            <a:gd name="adj" fmla="val 10000"/>
          </a:avLst>
        </a:prstGeom>
        <a:solidFill>
          <a:srgbClr val="005899"/>
        </a:solidFill>
        <a:ln w="19050" cap="flat" cmpd="sng" algn="ctr">
          <a:solidFill>
            <a:srgbClr val="002F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l" defTabSz="711200">
            <a:lnSpc>
              <a:spcPct val="90000"/>
            </a:lnSpc>
            <a:spcBef>
              <a:spcPct val="0"/>
            </a:spcBef>
            <a:spcAft>
              <a:spcPct val="35000"/>
            </a:spcAft>
            <a:buFont typeface="Courier New" panose="02070309020205020404" pitchFamily="49" charset="0"/>
            <a:buNone/>
          </a:pPr>
          <a:r>
            <a:rPr lang="en-US" sz="1600" kern="1200" dirty="0">
              <a:effectLst/>
              <a:latin typeface="Calibri"/>
              <a:ea typeface="Calibri" panose="020F0502020204030204" pitchFamily="34" charset="0"/>
              <a:cs typeface="Times New Roman"/>
            </a:rPr>
            <a:t>The unduplicated number of students who were </a:t>
          </a:r>
          <a:r>
            <a:rPr lang="en-US" sz="1600" b="1" u="sng" kern="1200" dirty="0">
              <a:effectLst/>
              <a:latin typeface="Calibri"/>
              <a:ea typeface="Calibri" panose="020F0502020204030204" pitchFamily="34" charset="0"/>
              <a:cs typeface="Times New Roman"/>
            </a:rPr>
            <a:t>enrolled</a:t>
          </a:r>
          <a:r>
            <a:rPr lang="en-US" sz="1600" kern="1200" dirty="0">
              <a:effectLst/>
              <a:latin typeface="Calibri"/>
              <a:ea typeface="Calibri" panose="020F0502020204030204" pitchFamily="34" charset="0"/>
              <a:cs typeface="Times New Roman"/>
            </a:rPr>
            <a:t> during the period of the state assessment in mathematics or reading/language arts</a:t>
          </a:r>
          <a:endParaRPr lang="en-US" sz="1600" kern="1200" dirty="0">
            <a:latin typeface="Calibri"/>
            <a:cs typeface="Times New Roman"/>
          </a:endParaRPr>
        </a:p>
      </dsp:txBody>
      <dsp:txXfrm>
        <a:off x="4346236" y="1366801"/>
        <a:ext cx="2853500" cy="1255057"/>
      </dsp:txXfrm>
    </dsp:sp>
    <dsp:sp modelId="{D59F53EF-3821-4644-ACB8-54B7C0F428D6}">
      <dsp:nvSpPr>
        <dsp:cNvPr id="0" name=""/>
        <dsp:cNvSpPr/>
      </dsp:nvSpPr>
      <dsp:spPr>
        <a:xfrm>
          <a:off x="4307189" y="2866005"/>
          <a:ext cx="2931594" cy="1333151"/>
        </a:xfrm>
        <a:prstGeom prst="roundRect">
          <a:avLst>
            <a:gd name="adj" fmla="val 10000"/>
          </a:avLst>
        </a:prstGeom>
        <a:solidFill>
          <a:srgbClr val="26847A"/>
        </a:solidFill>
        <a:ln w="19050" cap="flat" cmpd="sng" algn="ctr">
          <a:solidFill>
            <a:srgbClr val="0069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US" sz="1400" kern="1200" dirty="0">
              <a:effectLst/>
              <a:latin typeface="Calibri"/>
              <a:ea typeface="Calibri" panose="020F0502020204030204" pitchFamily="34" charset="0"/>
              <a:cs typeface="Times New Roman"/>
            </a:rPr>
            <a:t>The unduplicated number of students who </a:t>
          </a:r>
          <a:r>
            <a:rPr lang="en-US" sz="1400" b="1" u="sng" kern="1200" dirty="0">
              <a:effectLst/>
              <a:latin typeface="Calibri"/>
              <a:ea typeface="Calibri" panose="020F0502020204030204" pitchFamily="34" charset="0"/>
              <a:cs typeface="Times New Roman"/>
            </a:rPr>
            <a:t>completed</a:t>
          </a:r>
          <a:r>
            <a:rPr lang="en-US" sz="1400" kern="1200" dirty="0">
              <a:effectLst/>
              <a:latin typeface="Calibri"/>
              <a:ea typeface="Calibri" panose="020F0502020204030204" pitchFamily="34" charset="0"/>
              <a:cs typeface="Times New Roman"/>
            </a:rPr>
            <a:t> the state assessment in mathematics or reading/language arts and for whom </a:t>
          </a:r>
          <a:r>
            <a:rPr lang="en-US" sz="1400" b="1" u="sng" kern="1200" dirty="0">
              <a:effectLst/>
              <a:latin typeface="Calibri"/>
              <a:ea typeface="Calibri" panose="020F0502020204030204" pitchFamily="34" charset="0"/>
              <a:cs typeface="Times New Roman"/>
            </a:rPr>
            <a:t>a proficiency level was assigned</a:t>
          </a:r>
          <a:endParaRPr lang="en-US" sz="1400" kern="1200" dirty="0">
            <a:latin typeface="Calibri"/>
            <a:cs typeface="Times New Roman"/>
          </a:endParaRPr>
        </a:p>
      </dsp:txBody>
      <dsp:txXfrm>
        <a:off x="4346236" y="2905052"/>
        <a:ext cx="2853500" cy="1255057"/>
      </dsp:txXfrm>
    </dsp:sp>
    <dsp:sp modelId="{FAB9CF40-3955-423F-B0BF-B388ECB79247}">
      <dsp:nvSpPr>
        <dsp:cNvPr id="0" name=""/>
        <dsp:cNvSpPr/>
      </dsp:nvSpPr>
      <dsp:spPr>
        <a:xfrm>
          <a:off x="7880070" y="0"/>
          <a:ext cx="3664493" cy="4421529"/>
        </a:xfrm>
        <a:prstGeom prst="roundRect">
          <a:avLst>
            <a:gd name="adj" fmla="val 10000"/>
          </a:avLst>
        </a:prstGeom>
        <a:solidFill>
          <a:srgbClr val="E9E9E9"/>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Indicator(s)</a:t>
          </a:r>
        </a:p>
      </dsp:txBody>
      <dsp:txXfrm>
        <a:off x="7880070" y="0"/>
        <a:ext cx="3664493" cy="1326458"/>
      </dsp:txXfrm>
    </dsp:sp>
    <dsp:sp modelId="{18092622-1647-4419-9784-E2DA15E663BE}">
      <dsp:nvSpPr>
        <dsp:cNvPr id="0" name=""/>
        <dsp:cNvSpPr/>
      </dsp:nvSpPr>
      <dsp:spPr>
        <a:xfrm>
          <a:off x="8099163" y="1236039"/>
          <a:ext cx="3151787" cy="653126"/>
        </a:xfrm>
        <a:prstGeom prst="roundRect">
          <a:avLst>
            <a:gd name="adj" fmla="val 10000"/>
          </a:avLst>
        </a:prstGeom>
        <a:solidFill>
          <a:srgbClr val="005899"/>
        </a:solidFill>
        <a:ln w="19050" cap="flat" cmpd="sng" algn="ctr">
          <a:solidFill>
            <a:srgbClr val="002F6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22300">
            <a:lnSpc>
              <a:spcPct val="90000"/>
            </a:lnSpc>
            <a:spcBef>
              <a:spcPct val="0"/>
            </a:spcBef>
            <a:spcAft>
              <a:spcPct val="35000"/>
            </a:spcAft>
            <a:buFont typeface="Courier New" panose="02070309020205020404" pitchFamily="49" charset="0"/>
            <a:buNone/>
          </a:pPr>
          <a:r>
            <a:rPr lang="en-US" sz="1400" b="1" kern="1200" dirty="0">
              <a:ea typeface="Calibri" panose="020F0502020204030204" pitchFamily="34" charset="0"/>
              <a:cs typeface="Times New Roman" panose="02020603050405020304" pitchFamily="18" charset="0"/>
            </a:rPr>
            <a:t>Indicator 3A.</a:t>
          </a:r>
          <a:r>
            <a:rPr lang="en-US" sz="1400" b="0" kern="1200" dirty="0">
              <a:ea typeface="Calibri" panose="020F0502020204030204" pitchFamily="34" charset="0"/>
              <a:cs typeface="Times New Roman" panose="02020603050405020304" pitchFamily="18" charset="0"/>
            </a:rPr>
            <a:t> Assessment: P</a:t>
          </a:r>
          <a:r>
            <a:rPr lang="en-US" sz="1400" kern="1200" dirty="0">
              <a:ea typeface="Calibri" panose="020F0502020204030204" pitchFamily="34" charset="0"/>
              <a:cs typeface="Times New Roman" panose="02020603050405020304" pitchFamily="18" charset="0"/>
            </a:rPr>
            <a:t>articipation Rate for Children with IEPs</a:t>
          </a:r>
          <a:endParaRPr lang="en-US" sz="1400" kern="1200" dirty="0"/>
        </a:p>
      </dsp:txBody>
      <dsp:txXfrm>
        <a:off x="8118292" y="1255168"/>
        <a:ext cx="3113529" cy="614868"/>
      </dsp:txXfrm>
    </dsp:sp>
    <dsp:sp modelId="{1FEB9312-5A15-4B36-B836-B8206BBC0DAA}">
      <dsp:nvSpPr>
        <dsp:cNvPr id="0" name=""/>
        <dsp:cNvSpPr/>
      </dsp:nvSpPr>
      <dsp:spPr>
        <a:xfrm>
          <a:off x="8115243" y="2043427"/>
          <a:ext cx="3194148" cy="2156223"/>
        </a:xfrm>
        <a:prstGeom prst="roundRect">
          <a:avLst>
            <a:gd name="adj" fmla="val 10000"/>
          </a:avLst>
        </a:prstGeom>
        <a:solidFill>
          <a:srgbClr val="268A7A"/>
        </a:solidFill>
        <a:ln w="19050" cap="flat" cmpd="sng" algn="ctr">
          <a:solidFill>
            <a:srgbClr val="0069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l" defTabSz="600075">
            <a:lnSpc>
              <a:spcPct val="90000"/>
            </a:lnSpc>
            <a:spcBef>
              <a:spcPct val="0"/>
            </a:spcBef>
            <a:spcAft>
              <a:spcPct val="35000"/>
            </a:spcAft>
            <a:buFont typeface="Courier New" panose="02070309020205020404" pitchFamily="49" charset="0"/>
            <a:buNone/>
          </a:pPr>
          <a:r>
            <a:rPr lang="en-US" sz="1350" b="1" kern="1200" dirty="0">
              <a:cs typeface="Times New Roman" panose="02020603050405020304" pitchFamily="18" charset="0"/>
            </a:rPr>
            <a:t>Indicator 3B.</a:t>
          </a:r>
          <a:r>
            <a:rPr lang="en-US" sz="1350" b="0" kern="1200" dirty="0">
              <a:cs typeface="Times New Roman" panose="02020603050405020304" pitchFamily="18" charset="0"/>
            </a:rPr>
            <a:t> Assessment: </a:t>
          </a:r>
          <a:r>
            <a:rPr lang="en-US" sz="1350" kern="1200" dirty="0">
              <a:cs typeface="Times New Roman" panose="02020603050405020304" pitchFamily="18" charset="0"/>
            </a:rPr>
            <a:t>Proficiency Rate for Children With IEPs Against Grade-Level Academic Achievement Standards</a:t>
          </a:r>
        </a:p>
        <a:p>
          <a:pPr marL="0" lvl="0" indent="0" algn="l" defTabSz="600075">
            <a:lnSpc>
              <a:spcPct val="90000"/>
            </a:lnSpc>
            <a:spcBef>
              <a:spcPct val="0"/>
            </a:spcBef>
            <a:spcAft>
              <a:spcPct val="35000"/>
            </a:spcAft>
            <a:buFont typeface="Courier New" panose="02070309020205020404" pitchFamily="49" charset="0"/>
            <a:buNone/>
          </a:pPr>
          <a:r>
            <a:rPr lang="en-US" sz="1350" b="1" kern="1200" dirty="0">
              <a:cs typeface="Times New Roman" panose="02020603050405020304" pitchFamily="18" charset="0"/>
            </a:rPr>
            <a:t>Indicator 3C</a:t>
          </a:r>
          <a:r>
            <a:rPr lang="en-US" sz="1350" b="0" kern="1200" dirty="0">
              <a:cs typeface="Times New Roman" panose="02020603050405020304" pitchFamily="18" charset="0"/>
            </a:rPr>
            <a:t>. Assessment: </a:t>
          </a:r>
          <a:r>
            <a:rPr lang="en-US" sz="1350" kern="1200" dirty="0">
              <a:cs typeface="Times New Roman" panose="02020603050405020304" pitchFamily="18" charset="0"/>
            </a:rPr>
            <a:t>Proficiency Rate for Children With IEPs Against Alternate Academic Achievement Standards</a:t>
          </a:r>
        </a:p>
        <a:p>
          <a:pPr marL="0" lvl="0" indent="0" algn="l" defTabSz="600075">
            <a:lnSpc>
              <a:spcPct val="90000"/>
            </a:lnSpc>
            <a:spcBef>
              <a:spcPct val="0"/>
            </a:spcBef>
            <a:spcAft>
              <a:spcPct val="35000"/>
            </a:spcAft>
            <a:buFont typeface="Courier New" panose="02070309020205020404" pitchFamily="49" charset="0"/>
            <a:buNone/>
          </a:pPr>
          <a:r>
            <a:rPr lang="en-US" sz="1350" b="1" kern="1200" dirty="0">
              <a:cs typeface="Times New Roman" panose="02020603050405020304" pitchFamily="18" charset="0"/>
            </a:rPr>
            <a:t>Indicator 3D. </a:t>
          </a:r>
          <a:r>
            <a:rPr lang="en-US" sz="1350" b="0" kern="1200" dirty="0">
              <a:cs typeface="Times New Roman" panose="02020603050405020304" pitchFamily="18" charset="0"/>
            </a:rPr>
            <a:t>G</a:t>
          </a:r>
          <a:r>
            <a:rPr lang="en-US" sz="1350" kern="1200" dirty="0">
              <a:cs typeface="Times New Roman" panose="02020603050405020304" pitchFamily="18" charset="0"/>
            </a:rPr>
            <a:t>ap in Proficiency Rates for Children With IEPs Against Grade-Level Academic Achievement Standards</a:t>
          </a:r>
          <a:endParaRPr lang="en-US" sz="1350" kern="1200" dirty="0"/>
        </a:p>
      </dsp:txBody>
      <dsp:txXfrm>
        <a:off x="8178397" y="2106581"/>
        <a:ext cx="3067840" cy="20299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316AD-9B3D-417B-848B-01154B3129EA}">
      <dsp:nvSpPr>
        <dsp:cNvPr id="0" name=""/>
        <dsp:cNvSpPr/>
      </dsp:nvSpPr>
      <dsp:spPr>
        <a:xfrm rot="5400000">
          <a:off x="3183532" y="930529"/>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AFDDD4D-B048-4C9D-8DB5-0C97383A6398}">
      <dsp:nvSpPr>
        <dsp:cNvPr id="0" name=""/>
        <dsp:cNvSpPr/>
      </dsp:nvSpPr>
      <dsp:spPr>
        <a:xfrm>
          <a:off x="2963593" y="1113"/>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alibri Light" panose="020F0302020204030204"/>
            </a:rPr>
            <a:t>State Testing Window  State</a:t>
          </a:r>
          <a:r>
            <a:rPr lang="en-US" sz="1400" kern="1200" dirty="0"/>
            <a:t> assessments conducted</a:t>
          </a:r>
          <a:endParaRPr lang="en-US" sz="1400" kern="1200" dirty="0">
            <a:solidFill>
              <a:schemeClr val="bg1"/>
            </a:solidFill>
            <a:latin typeface="Calibri"/>
            <a:cs typeface="Times New Roman"/>
          </a:endParaRPr>
        </a:p>
      </dsp:txBody>
      <dsp:txXfrm>
        <a:off x="2998944" y="36464"/>
        <a:ext cx="1940933" cy="1136279"/>
      </dsp:txXfrm>
    </dsp:sp>
    <dsp:sp modelId="{18CD03DC-89C2-4DFE-B264-8D75733B9E9C}">
      <dsp:nvSpPr>
        <dsp:cNvPr id="0" name=""/>
        <dsp:cNvSpPr/>
      </dsp:nvSpPr>
      <dsp:spPr>
        <a:xfrm rot="5400000">
          <a:off x="3167988" y="2476733"/>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75E6FC3A-3DD5-49C4-83BC-3DBE03B4F834}">
      <dsp:nvSpPr>
        <dsp:cNvPr id="0" name=""/>
        <dsp:cNvSpPr/>
      </dsp:nvSpPr>
      <dsp:spPr>
        <a:xfrm>
          <a:off x="2963593" y="150984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June–August</a:t>
          </a:r>
        </a:p>
        <a:p>
          <a:pPr marL="0" lvl="0" indent="0" algn="ctr" defTabSz="622300">
            <a:lnSpc>
              <a:spcPct val="90000"/>
            </a:lnSpc>
            <a:spcBef>
              <a:spcPct val="0"/>
            </a:spcBef>
            <a:spcAft>
              <a:spcPct val="35000"/>
            </a:spcAft>
            <a:buNone/>
          </a:pPr>
          <a:r>
            <a:rPr lang="en-US" sz="1400" kern="1200" dirty="0">
              <a:effectLst/>
              <a:latin typeface="Calibri"/>
              <a:ea typeface="Calibri" panose="020F0502020204030204" pitchFamily="34" charset="0"/>
              <a:cs typeface="Times New Roman"/>
            </a:rPr>
            <a:t>T</a:t>
          </a:r>
          <a:r>
            <a:rPr lang="en-US" sz="1400" kern="1200" dirty="0">
              <a:solidFill>
                <a:schemeClr val="bg1"/>
              </a:solidFill>
              <a:effectLst/>
              <a:latin typeface="Calibri"/>
              <a:ea typeface="Calibri" panose="020F0502020204030204" pitchFamily="34" charset="0"/>
              <a:cs typeface="Times New Roman"/>
            </a:rPr>
            <a:t>esting vendors and the state education agency (SEA) assessment office process data</a:t>
          </a:r>
          <a:endParaRPr lang="en-US" sz="1400" kern="1200" dirty="0">
            <a:solidFill>
              <a:schemeClr val="bg1"/>
            </a:solidFill>
            <a:latin typeface="Calibri"/>
            <a:cs typeface="Times New Roman"/>
          </a:endParaRPr>
        </a:p>
      </dsp:txBody>
      <dsp:txXfrm>
        <a:off x="2998944" y="1545191"/>
        <a:ext cx="1940933" cy="1136279"/>
      </dsp:txXfrm>
    </dsp:sp>
    <dsp:sp modelId="{704372CE-7FD4-47EF-B36F-12DB2E4C5C02}">
      <dsp:nvSpPr>
        <dsp:cNvPr id="0" name=""/>
        <dsp:cNvSpPr/>
      </dsp:nvSpPr>
      <dsp:spPr>
        <a:xfrm>
          <a:off x="3488611" y="3597592"/>
          <a:ext cx="2670026"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067A64B-2E25-4A1D-8FC3-BB914A827288}">
      <dsp:nvSpPr>
        <dsp:cNvPr id="0" name=""/>
        <dsp:cNvSpPr/>
      </dsp:nvSpPr>
      <dsp:spPr>
        <a:xfrm>
          <a:off x="2963593" y="301856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rPr>
            <a:t>August–November</a:t>
          </a:r>
        </a:p>
        <a:p>
          <a:pPr marL="0" lvl="0" indent="0" algn="ctr" defTabSz="622300">
            <a:lnSpc>
              <a:spcPct val="90000"/>
            </a:lnSpc>
            <a:spcBef>
              <a:spcPct val="0"/>
            </a:spcBef>
            <a:spcAft>
              <a:spcPct val="35000"/>
            </a:spcAft>
            <a:buNone/>
          </a:pPr>
          <a:r>
            <a:rPr lang="en-US" sz="1400" kern="1200" dirty="0">
              <a:solidFill>
                <a:schemeClr val="bg1"/>
              </a:solidFill>
            </a:rPr>
            <a:t>Confirm test results, produce ED</a:t>
          </a:r>
          <a:r>
            <a:rPr lang="en-US" sz="1400" i="1" kern="1200" dirty="0">
              <a:solidFill>
                <a:schemeClr val="bg1"/>
              </a:solidFill>
            </a:rPr>
            <a:t>Facts</a:t>
          </a:r>
          <a:r>
            <a:rPr lang="en-US" sz="1400" kern="1200" dirty="0">
              <a:solidFill>
                <a:schemeClr val="bg1"/>
              </a:solidFill>
            </a:rPr>
            <a:t> files</a:t>
          </a:r>
          <a:endParaRPr lang="en-US" sz="1400" strike="sngStrike" kern="1200" dirty="0">
            <a:solidFill>
              <a:schemeClr val="bg1"/>
            </a:solidFill>
          </a:endParaRPr>
        </a:p>
        <a:p>
          <a:pPr marL="0" lvl="0" indent="0" algn="ctr" defTabSz="622300">
            <a:lnSpc>
              <a:spcPct val="90000"/>
            </a:lnSpc>
            <a:spcBef>
              <a:spcPct val="0"/>
            </a:spcBef>
            <a:spcAft>
              <a:spcPct val="35000"/>
            </a:spcAft>
            <a:buNone/>
          </a:pPr>
          <a:endParaRPr lang="en-US" sz="1200" kern="1200" dirty="0"/>
        </a:p>
      </dsp:txBody>
      <dsp:txXfrm>
        <a:off x="2998944" y="3053918"/>
        <a:ext cx="1940933" cy="1136279"/>
      </dsp:txXfrm>
    </dsp:sp>
    <dsp:sp modelId="{C5512541-270F-4CD9-93E7-EF63188E6AD0}">
      <dsp:nvSpPr>
        <dsp:cNvPr id="0" name=""/>
        <dsp:cNvSpPr/>
      </dsp:nvSpPr>
      <dsp:spPr>
        <a:xfrm rot="16200000">
          <a:off x="5866914" y="2476731"/>
          <a:ext cx="1503277"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4B12945-1D8C-45EA-8B26-BC226ECD467A}">
      <dsp:nvSpPr>
        <dsp:cNvPr id="0" name=""/>
        <dsp:cNvSpPr/>
      </dsp:nvSpPr>
      <dsp:spPr>
        <a:xfrm>
          <a:off x="5639069" y="3018567"/>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August–November</a:t>
          </a:r>
        </a:p>
        <a:p>
          <a:pPr marL="0" lvl="0" indent="0" algn="ctr" defTabSz="622300">
            <a:lnSpc>
              <a:spcPct val="90000"/>
            </a:lnSpc>
            <a:spcBef>
              <a:spcPct val="0"/>
            </a:spcBef>
            <a:spcAft>
              <a:spcPct val="35000"/>
            </a:spcAft>
            <a:buNone/>
          </a:pPr>
          <a:r>
            <a:rPr lang="en-US" sz="1400" kern="1200" dirty="0"/>
            <a:t>Review targets, analyze data, consider slippage</a:t>
          </a:r>
        </a:p>
        <a:p>
          <a:pPr marL="0" lvl="0" indent="0" algn="ctr" defTabSz="622300">
            <a:lnSpc>
              <a:spcPct val="90000"/>
            </a:lnSpc>
            <a:spcBef>
              <a:spcPct val="0"/>
            </a:spcBef>
            <a:spcAft>
              <a:spcPct val="35000"/>
            </a:spcAft>
            <a:buNone/>
          </a:pPr>
          <a:endParaRPr lang="en-US" sz="1500" b="1" kern="1200" dirty="0"/>
        </a:p>
      </dsp:txBody>
      <dsp:txXfrm>
        <a:off x="5674420" y="3053918"/>
        <a:ext cx="1940933" cy="1136279"/>
      </dsp:txXfrm>
    </dsp:sp>
    <dsp:sp modelId="{474A3721-3F30-45CA-808C-47757EC74FD3}">
      <dsp:nvSpPr>
        <dsp:cNvPr id="0" name=""/>
        <dsp:cNvSpPr/>
      </dsp:nvSpPr>
      <dsp:spPr>
        <a:xfrm rot="16251663">
          <a:off x="5857558" y="1305798"/>
          <a:ext cx="1502683"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29B6F53-8C46-4477-AFD7-6ECC26E553A5}">
      <dsp:nvSpPr>
        <dsp:cNvPr id="0" name=""/>
        <dsp:cNvSpPr/>
      </dsp:nvSpPr>
      <dsp:spPr>
        <a:xfrm>
          <a:off x="5639069" y="150984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December–January</a:t>
          </a:r>
        </a:p>
        <a:p>
          <a:pPr marL="0" lvl="0" indent="0" algn="ctr" defTabSz="622300" rtl="0">
            <a:lnSpc>
              <a:spcPct val="90000"/>
            </a:lnSpc>
            <a:spcBef>
              <a:spcPct val="0"/>
            </a:spcBef>
            <a:spcAft>
              <a:spcPct val="35000"/>
            </a:spcAft>
            <a:buNone/>
          </a:pPr>
          <a:r>
            <a:rPr lang="en-US" sz="1400" kern="1200" dirty="0"/>
            <a:t>Upload</a:t>
          </a:r>
          <a:r>
            <a:rPr lang="en-US" sz="1400" kern="1200" dirty="0">
              <a:latin typeface="Calibri Light" panose="020F0302020204030204"/>
            </a:rPr>
            <a:t> data</a:t>
          </a:r>
          <a:r>
            <a:rPr lang="en-US" sz="1400" kern="1200" dirty="0"/>
            <a:t>, respond to data quality concerns, and submit data</a:t>
          </a:r>
        </a:p>
        <a:p>
          <a:pPr marL="0" lvl="0" indent="0" algn="ctr" defTabSz="622300">
            <a:lnSpc>
              <a:spcPct val="90000"/>
            </a:lnSpc>
            <a:spcBef>
              <a:spcPct val="0"/>
            </a:spcBef>
            <a:spcAft>
              <a:spcPct val="35000"/>
            </a:spcAft>
            <a:buNone/>
          </a:pPr>
          <a:r>
            <a:rPr lang="en-US" sz="1400" kern="1200" dirty="0"/>
            <a:t>Due </a:t>
          </a:r>
          <a:r>
            <a:rPr lang="en-US" sz="1400" b="1" kern="1200" dirty="0"/>
            <a:t>January 10</a:t>
          </a:r>
          <a:endParaRPr lang="en-US" sz="1200" kern="1200" dirty="0"/>
        </a:p>
      </dsp:txBody>
      <dsp:txXfrm>
        <a:off x="5674420" y="1545191"/>
        <a:ext cx="1940933" cy="1136279"/>
      </dsp:txXfrm>
    </dsp:sp>
    <dsp:sp modelId="{749164C2-BA73-4449-97AF-4C325214C293}">
      <dsp:nvSpPr>
        <dsp:cNvPr id="0" name=""/>
        <dsp:cNvSpPr/>
      </dsp:nvSpPr>
      <dsp:spPr>
        <a:xfrm rot="131676">
          <a:off x="7229833" y="702322"/>
          <a:ext cx="2733603"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F0DA51DB-8262-4479-B55B-0792EDB303EF}">
      <dsp:nvSpPr>
        <dsp:cNvPr id="0" name=""/>
        <dsp:cNvSpPr/>
      </dsp:nvSpPr>
      <dsp:spPr>
        <a:xfrm>
          <a:off x="5664375" y="4601"/>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February </a:t>
          </a:r>
        </a:p>
        <a:p>
          <a:pPr marL="0" lvl="0" indent="0" algn="ctr" defTabSz="622300">
            <a:lnSpc>
              <a:spcPct val="90000"/>
            </a:lnSpc>
            <a:spcBef>
              <a:spcPct val="0"/>
            </a:spcBef>
            <a:spcAft>
              <a:spcPct val="35000"/>
            </a:spcAft>
            <a:buNone/>
          </a:pPr>
          <a:r>
            <a:rPr lang="en-US" sz="1400" kern="1200" dirty="0"/>
            <a:t>Prepare and post publicly-reported data </a:t>
          </a:r>
        </a:p>
      </dsp:txBody>
      <dsp:txXfrm>
        <a:off x="5699726" y="39952"/>
        <a:ext cx="1940933" cy="1136279"/>
      </dsp:txXfrm>
    </dsp:sp>
    <dsp:sp modelId="{B7FA3A51-3873-4FC0-A7E7-E454C26E5B28}">
      <dsp:nvSpPr>
        <dsp:cNvPr id="0" name=""/>
        <dsp:cNvSpPr/>
      </dsp:nvSpPr>
      <dsp:spPr>
        <a:xfrm rot="5399519">
          <a:off x="8645883" y="1233788"/>
          <a:ext cx="1508492" cy="181047"/>
        </a:xfrm>
        <a:prstGeom prst="rect">
          <a:avLst/>
        </a:prstGeom>
        <a:solidFill>
          <a:srgbClr val="4F83CC"/>
        </a:soli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2735752-5178-4EC5-87FC-73857D8D1BA1}">
      <dsp:nvSpPr>
        <dsp:cNvPr id="0" name=""/>
        <dsp:cNvSpPr/>
      </dsp:nvSpPr>
      <dsp:spPr>
        <a:xfrm>
          <a:off x="8400703" y="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September–January</a:t>
          </a:r>
        </a:p>
        <a:p>
          <a:pPr marL="0" lvl="0" indent="0" algn="ctr" defTabSz="622300">
            <a:lnSpc>
              <a:spcPct val="90000"/>
            </a:lnSpc>
            <a:spcBef>
              <a:spcPct val="0"/>
            </a:spcBef>
            <a:spcAft>
              <a:spcPct val="35000"/>
            </a:spcAft>
            <a:buNone/>
          </a:pPr>
          <a:r>
            <a:rPr lang="en-US" sz="1400" kern="1200" dirty="0"/>
            <a:t>Write narratives</a:t>
          </a:r>
        </a:p>
      </dsp:txBody>
      <dsp:txXfrm>
        <a:off x="8436054" y="35351"/>
        <a:ext cx="1940933" cy="1136279"/>
      </dsp:txXfrm>
    </dsp:sp>
    <dsp:sp modelId="{9B992B71-C783-40F4-ABBA-AC4FE93C728B}">
      <dsp:nvSpPr>
        <dsp:cNvPr id="0" name=""/>
        <dsp:cNvSpPr/>
      </dsp:nvSpPr>
      <dsp:spPr>
        <a:xfrm>
          <a:off x="8431783" y="1510950"/>
          <a:ext cx="2011635" cy="1206981"/>
        </a:xfrm>
        <a:prstGeom prst="roundRect">
          <a:avLst>
            <a:gd name="adj" fmla="val 10000"/>
          </a:avLst>
        </a:prstGeom>
        <a:solidFill>
          <a:srgbClr val="01579B"/>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Submit SPP/APR </a:t>
          </a:r>
        </a:p>
        <a:p>
          <a:pPr marL="0" lvl="0" indent="0" algn="ctr" defTabSz="622300">
            <a:lnSpc>
              <a:spcPct val="90000"/>
            </a:lnSpc>
            <a:spcBef>
              <a:spcPct val="0"/>
            </a:spcBef>
            <a:spcAft>
              <a:spcPct val="35000"/>
            </a:spcAft>
            <a:buNone/>
          </a:pPr>
          <a:r>
            <a:rPr lang="en-US" sz="1400" kern="1200" dirty="0"/>
            <a:t>Due </a:t>
          </a:r>
          <a:r>
            <a:rPr lang="en-US" sz="1400" b="1" kern="1200" dirty="0"/>
            <a:t>February 1</a:t>
          </a:r>
        </a:p>
      </dsp:txBody>
      <dsp:txXfrm>
        <a:off x="8467134" y="1546301"/>
        <a:ext cx="1940933" cy="1136279"/>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39BEF8-208A-794F-BC62-17D88225AE84}" type="datetimeFigureOut">
              <a:rPr lang="en-US" smtClean="0"/>
              <a:t>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7DC90-C680-4642-A3B3-36C4396E24F0}" type="slidenum">
              <a:rPr lang="en-US" smtClean="0"/>
              <a:t>‹#›</a:t>
            </a:fld>
            <a:endParaRPr lang="en-US"/>
          </a:p>
        </p:txBody>
      </p:sp>
    </p:spTree>
    <p:extLst>
      <p:ext uri="{BB962C8B-B14F-4D97-AF65-F5344CB8AC3E}">
        <p14:creationId xmlns:p14="http://schemas.microsoft.com/office/powerpoint/2010/main" val="1281983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E7DC90-C680-4642-A3B3-36C4396E24F0}" type="slidenum">
              <a:rPr lang="en-US" smtClean="0"/>
              <a:t>1</a:t>
            </a:fld>
            <a:endParaRPr lang="en-US"/>
          </a:p>
        </p:txBody>
      </p:sp>
    </p:spTree>
    <p:extLst>
      <p:ext uri="{BB962C8B-B14F-4D97-AF65-F5344CB8AC3E}">
        <p14:creationId xmlns:p14="http://schemas.microsoft.com/office/powerpoint/2010/main" val="116932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FS006 = </a:t>
            </a:r>
            <a:r>
              <a:rPr lang="en-US" b="0" i="0" dirty="0">
                <a:solidFill>
                  <a:srgbClr val="030A13"/>
                </a:solidFill>
                <a:effectLst/>
                <a:latin typeface="Helvetica Neue"/>
              </a:rPr>
              <a:t>Children with Disabilities (IDEA) Suspensions/Expulsions </a:t>
            </a:r>
          </a:p>
          <a:p>
            <a:endParaRPr lang="en-US" dirty="0">
              <a:solidFill>
                <a:srgbClr val="030A13"/>
              </a:solidFill>
              <a:latin typeface="Helvetica Neue"/>
            </a:endParaRPr>
          </a:p>
          <a:p>
            <a:r>
              <a:rPr lang="en-US" dirty="0"/>
              <a:t>There are also </a:t>
            </a:r>
            <a:endParaRPr lang="en-US" dirty="0">
              <a:cs typeface="Calibri"/>
            </a:endParaRPr>
          </a:p>
          <a:p>
            <a:r>
              <a:rPr lang="en-US" dirty="0"/>
              <a:t>FS005 (DG512) — Children with Disabilities (IDEA) Removal to Interim Alternative Educational Setting</a:t>
            </a:r>
            <a:endParaRPr lang="en-US" dirty="0">
              <a:cs typeface="Calibri"/>
            </a:endParaRPr>
          </a:p>
          <a:p>
            <a:r>
              <a:rPr lang="en-US" dirty="0"/>
              <a:t>FS007 (DG476) — Children with Disabilities (IDEA) Reasons for Unilateral Removal </a:t>
            </a:r>
            <a:endParaRPr lang="en-US" dirty="0">
              <a:cs typeface="Calibri"/>
            </a:endParaRPr>
          </a:p>
          <a:p>
            <a:r>
              <a:rPr lang="en-US" dirty="0"/>
              <a:t>Due at the same time as FS009 and FS006, but these don’t populate SPP/APR.</a:t>
            </a:r>
            <a:endParaRPr lang="en-US" dirty="0">
              <a:cs typeface="Calibri"/>
            </a:endParaRPr>
          </a:p>
          <a:p>
            <a:endParaRPr lang="en-US" dirty="0">
              <a:solidFill>
                <a:srgbClr val="030A13"/>
              </a:solidFill>
              <a:latin typeface="Helvetica Neue"/>
            </a:endParaRPr>
          </a:p>
        </p:txBody>
      </p:sp>
      <p:sp>
        <p:nvSpPr>
          <p:cNvPr id="4" name="Slide Number Placeholder 3"/>
          <p:cNvSpPr>
            <a:spLocks noGrp="1"/>
          </p:cNvSpPr>
          <p:nvPr>
            <p:ph type="sldNum" sz="quarter" idx="5"/>
          </p:nvPr>
        </p:nvSpPr>
        <p:spPr/>
        <p:txBody>
          <a:bodyPr/>
          <a:lstStyle/>
          <a:p>
            <a:fld id="{FBE7DC90-C680-4642-A3B3-36C4396E24F0}" type="slidenum">
              <a:rPr lang="en-US" smtClean="0"/>
              <a:t>21</a:t>
            </a:fld>
            <a:endParaRPr lang="en-US"/>
          </a:p>
        </p:txBody>
      </p:sp>
    </p:spTree>
    <p:extLst>
      <p:ext uri="{BB962C8B-B14F-4D97-AF65-F5344CB8AC3E}">
        <p14:creationId xmlns:p14="http://schemas.microsoft.com/office/powerpoint/2010/main" val="2650412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22</a:t>
            </a:fld>
            <a:endParaRPr lang="en-US"/>
          </a:p>
        </p:txBody>
      </p:sp>
    </p:spTree>
    <p:extLst>
      <p:ext uri="{BB962C8B-B14F-4D97-AF65-F5344CB8AC3E}">
        <p14:creationId xmlns:p14="http://schemas.microsoft.com/office/powerpoint/2010/main" val="4282907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24</a:t>
            </a:fld>
            <a:endParaRPr lang="en-US"/>
          </a:p>
        </p:txBody>
      </p:sp>
    </p:spTree>
    <p:extLst>
      <p:ext uri="{BB962C8B-B14F-4D97-AF65-F5344CB8AC3E}">
        <p14:creationId xmlns:p14="http://schemas.microsoft.com/office/powerpoint/2010/main" val="1918058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believe PARTLEP is included in the denominator but not in the numerator… Who can confirm this?</a:t>
            </a:r>
          </a:p>
        </p:txBody>
      </p:sp>
      <p:sp>
        <p:nvSpPr>
          <p:cNvPr id="4" name="Slide Number Placeholder 3"/>
          <p:cNvSpPr>
            <a:spLocks noGrp="1"/>
          </p:cNvSpPr>
          <p:nvPr>
            <p:ph type="sldNum" sz="quarter" idx="5"/>
          </p:nvPr>
        </p:nvSpPr>
        <p:spPr/>
        <p:txBody>
          <a:bodyPr/>
          <a:lstStyle/>
          <a:p>
            <a:fld id="{FBE7DC90-C680-4642-A3B3-36C4396E24F0}" type="slidenum">
              <a:rPr lang="en-US" smtClean="0"/>
              <a:t>27</a:t>
            </a:fld>
            <a:endParaRPr lang="en-US"/>
          </a:p>
        </p:txBody>
      </p:sp>
    </p:spTree>
    <p:extLst>
      <p:ext uri="{BB962C8B-B14F-4D97-AF65-F5344CB8AC3E}">
        <p14:creationId xmlns:p14="http://schemas.microsoft.com/office/powerpoint/2010/main" val="3986867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29</a:t>
            </a:fld>
            <a:endParaRPr lang="en-US"/>
          </a:p>
        </p:txBody>
      </p:sp>
    </p:spTree>
    <p:extLst>
      <p:ext uri="{BB962C8B-B14F-4D97-AF65-F5344CB8AC3E}">
        <p14:creationId xmlns:p14="http://schemas.microsoft.com/office/powerpoint/2010/main" val="1156865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Timelines to consider – when do states calculate sig </a:t>
            </a:r>
            <a:r>
              <a:rPr lang="en-US" dirty="0" err="1"/>
              <a:t>dispro</a:t>
            </a:r>
            <a:r>
              <a:rPr lang="en-US" dirty="0"/>
              <a:t>. </a:t>
            </a:r>
          </a:p>
          <a:p>
            <a:endParaRPr lang="en-US" dirty="0">
              <a:cs typeface="Calibri"/>
            </a:endParaRPr>
          </a:p>
          <a:p>
            <a:r>
              <a:rPr lang="en-US" dirty="0"/>
              <a:t>Do you have discussions of the test data with school districts? </a:t>
            </a:r>
            <a:endParaRPr lang="en-US" dirty="0">
              <a:cs typeface="Calibri"/>
            </a:endParaRPr>
          </a:p>
          <a:p>
            <a:r>
              <a:rPr lang="en-US" dirty="0"/>
              <a:t>Determinations – do you use any part of Indicator 3 in your LEA determinations? or assessment data that’s not part of Indicator 3? (e.g., combine alternate and regular assessments, a growth measure or a gap measure particular to your state)</a:t>
            </a:r>
            <a:endParaRPr lang="en-US" dirty="0">
              <a:cs typeface="Calibri"/>
            </a:endParaRPr>
          </a:p>
          <a:p>
            <a:r>
              <a:rPr lang="en-US" dirty="0"/>
              <a:t>How else and when do you use the assessment data?</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BE7DC90-C680-4642-A3B3-36C4396E24F0}" type="slidenum">
              <a:rPr lang="en-US" smtClean="0"/>
              <a:t>31</a:t>
            </a:fld>
            <a:endParaRPr lang="en-US"/>
          </a:p>
        </p:txBody>
      </p:sp>
    </p:spTree>
    <p:extLst>
      <p:ext uri="{BB962C8B-B14F-4D97-AF65-F5344CB8AC3E}">
        <p14:creationId xmlns:p14="http://schemas.microsoft.com/office/powerpoint/2010/main" val="32552870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BE7DC90-C680-4642-A3B3-36C4396E24F0}" type="slidenum">
              <a:rPr lang="en-US" smtClean="0"/>
              <a:t>37</a:t>
            </a:fld>
            <a:endParaRPr lang="en-US"/>
          </a:p>
        </p:txBody>
      </p:sp>
    </p:spTree>
    <p:extLst>
      <p:ext uri="{BB962C8B-B14F-4D97-AF65-F5344CB8AC3E}">
        <p14:creationId xmlns:p14="http://schemas.microsoft.com/office/powerpoint/2010/main" val="1176452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notes: EDFacts is undergoing a modernization effort, but for the most part there will not be changes to the data submitted through EDFacts, although the timeline and process may change. </a:t>
            </a:r>
          </a:p>
        </p:txBody>
      </p:sp>
      <p:sp>
        <p:nvSpPr>
          <p:cNvPr id="4" name="Slide Number Placeholder 3"/>
          <p:cNvSpPr>
            <a:spLocks noGrp="1"/>
          </p:cNvSpPr>
          <p:nvPr>
            <p:ph type="sldNum" sz="quarter" idx="5"/>
          </p:nvPr>
        </p:nvSpPr>
        <p:spPr/>
        <p:txBody>
          <a:bodyPr/>
          <a:lstStyle/>
          <a:p>
            <a:fld id="{FBE7DC90-C680-4642-A3B3-36C4396E24F0}" type="slidenum">
              <a:rPr lang="en-US" smtClean="0"/>
              <a:t>7</a:t>
            </a:fld>
            <a:endParaRPr lang="en-US"/>
          </a:p>
        </p:txBody>
      </p:sp>
    </p:spTree>
    <p:extLst>
      <p:ext uri="{BB962C8B-B14F-4D97-AF65-F5344CB8AC3E}">
        <p14:creationId xmlns:p14="http://schemas.microsoft.com/office/powerpoint/2010/main" val="229695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8</a:t>
            </a:fld>
            <a:endParaRPr lang="en-US"/>
          </a:p>
        </p:txBody>
      </p:sp>
    </p:spTree>
    <p:extLst>
      <p:ext uri="{BB962C8B-B14F-4D97-AF65-F5344CB8AC3E}">
        <p14:creationId xmlns:p14="http://schemas.microsoft.com/office/powerpoint/2010/main" val="1324496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20000"/>
              </a:lnSpc>
              <a:buFont typeface="Arial"/>
              <a:buChar char="•"/>
            </a:pPr>
            <a:r>
              <a:rPr lang="en-US" dirty="0"/>
              <a:t>Disability category</a:t>
            </a:r>
          </a:p>
          <a:p>
            <a:pPr marL="285750" indent="-285750">
              <a:lnSpc>
                <a:spcPct val="120000"/>
              </a:lnSpc>
              <a:buFont typeface="Arial"/>
              <a:buChar char="•"/>
            </a:pPr>
            <a:r>
              <a:rPr lang="en-US" dirty="0"/>
              <a:t> Demographics</a:t>
            </a:r>
          </a:p>
          <a:p>
            <a:pPr lvl="1">
              <a:lnSpc>
                <a:spcPct val="120000"/>
              </a:lnSpc>
              <a:buFont typeface="Arial"/>
              <a:buChar char="•"/>
            </a:pPr>
            <a:r>
              <a:rPr lang="en-US" dirty="0"/>
              <a:t> Age as of Child Count date </a:t>
            </a:r>
          </a:p>
          <a:p>
            <a:pPr lvl="1">
              <a:lnSpc>
                <a:spcPct val="120000"/>
              </a:lnSpc>
              <a:buFont typeface="Arial"/>
              <a:buChar char="•"/>
            </a:pPr>
            <a:r>
              <a:rPr lang="en-US" dirty="0"/>
              <a:t>Racial/ethnic group</a:t>
            </a:r>
          </a:p>
          <a:p>
            <a:pPr lvl="1">
              <a:lnSpc>
                <a:spcPct val="120000"/>
              </a:lnSpc>
              <a:buFont typeface="Arial"/>
              <a:buChar char="•"/>
            </a:pPr>
            <a:r>
              <a:rPr lang="en-US" dirty="0"/>
              <a:t>Sex</a:t>
            </a:r>
          </a:p>
          <a:p>
            <a:pPr lvl="1">
              <a:lnSpc>
                <a:spcPct val="120000"/>
              </a:lnSpc>
              <a:buFont typeface="Arial"/>
              <a:buChar char="•"/>
            </a:pPr>
            <a:r>
              <a:rPr lang="en-US" dirty="0"/>
              <a:t> English Learner status</a:t>
            </a:r>
          </a:p>
          <a:p>
            <a:pPr marL="285750" indent="-285750">
              <a:lnSpc>
                <a:spcPct val="90000"/>
              </a:lnSpc>
              <a:spcBef>
                <a:spcPts val="1000"/>
              </a:spcBef>
              <a:buFont typeface="Arial"/>
              <a:buChar char="•"/>
            </a:pP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FBE7DC90-C680-4642-A3B3-36C4396E24F0}" type="slidenum">
              <a:rPr lang="en-US" smtClean="0"/>
              <a:t>11</a:t>
            </a:fld>
            <a:endParaRPr lang="en-US"/>
          </a:p>
        </p:txBody>
      </p:sp>
    </p:spTree>
    <p:extLst>
      <p:ext uri="{BB962C8B-B14F-4D97-AF65-F5344CB8AC3E}">
        <p14:creationId xmlns:p14="http://schemas.microsoft.com/office/powerpoint/2010/main" val="3201037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12</a:t>
            </a:fld>
            <a:endParaRPr lang="en-US"/>
          </a:p>
        </p:txBody>
      </p:sp>
    </p:spTree>
    <p:extLst>
      <p:ext uri="{BB962C8B-B14F-4D97-AF65-F5344CB8AC3E}">
        <p14:creationId xmlns:p14="http://schemas.microsoft.com/office/powerpoint/2010/main" val="3272245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lphaUcPeriod"/>
            </a:pPr>
            <a:r>
              <a:rPr lang="en-US" sz="1800" dirty="0">
                <a:solidFill>
                  <a:srgbClr val="000000"/>
                </a:solidFill>
                <a:effectLst/>
                <a:latin typeface="Arial" panose="020B0604020202020204" pitchFamily="34" charset="0"/>
                <a:ea typeface="Calibri" panose="020F0502020204030204" pitchFamily="34" charset="0"/>
              </a:rPr>
              <a:t>A regular early childhood program and receiving the majority of special education and related services in the regular early childhood program</a:t>
            </a:r>
          </a:p>
          <a:p>
            <a:pPr marL="342900" indent="-342900">
              <a:buAutoNum type="alphaUcPeriod"/>
            </a:pPr>
            <a:r>
              <a:rPr lang="en-US" sz="1800" dirty="0">
                <a:solidFill>
                  <a:srgbClr val="000000"/>
                </a:solidFill>
                <a:effectLst/>
                <a:latin typeface="Arial" panose="020B0604020202020204" pitchFamily="34" charset="0"/>
                <a:ea typeface="Calibri" panose="020F0502020204030204" pitchFamily="34" charset="0"/>
              </a:rPr>
              <a:t>Separate special education class, separate school or residential facility</a:t>
            </a:r>
          </a:p>
          <a:p>
            <a:pPr marL="342900" indent="-342900">
              <a:buAutoNum type="alphaUcPeriod"/>
            </a:pPr>
            <a:r>
              <a:rPr lang="en-US" sz="1800" dirty="0">
                <a:solidFill>
                  <a:srgbClr val="000000"/>
                </a:solidFill>
                <a:effectLst/>
                <a:latin typeface="Arial" panose="020B0604020202020204" pitchFamily="34" charset="0"/>
              </a:rPr>
              <a:t>Home</a:t>
            </a:r>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13</a:t>
            </a:fld>
            <a:endParaRPr lang="en-US"/>
          </a:p>
        </p:txBody>
      </p:sp>
    </p:spTree>
    <p:extLst>
      <p:ext uri="{BB962C8B-B14F-4D97-AF65-F5344CB8AC3E}">
        <p14:creationId xmlns:p14="http://schemas.microsoft.com/office/powerpoint/2010/main" val="1528183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14</a:t>
            </a:fld>
            <a:endParaRPr lang="en-US"/>
          </a:p>
        </p:txBody>
      </p:sp>
    </p:spTree>
    <p:extLst>
      <p:ext uri="{BB962C8B-B14F-4D97-AF65-F5344CB8AC3E}">
        <p14:creationId xmlns:p14="http://schemas.microsoft.com/office/powerpoint/2010/main" val="313979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Timelines to consider – when do states calculate sig </a:t>
            </a:r>
            <a:r>
              <a:rPr lang="en-US" dirty="0" err="1"/>
              <a:t>dispro</a:t>
            </a:r>
            <a:r>
              <a:rPr lang="en-US" dirty="0"/>
              <a:t>. </a:t>
            </a:r>
          </a:p>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15</a:t>
            </a:fld>
            <a:endParaRPr lang="en-US"/>
          </a:p>
        </p:txBody>
      </p:sp>
    </p:spTree>
    <p:extLst>
      <p:ext uri="{BB962C8B-B14F-4D97-AF65-F5344CB8AC3E}">
        <p14:creationId xmlns:p14="http://schemas.microsoft.com/office/powerpoint/2010/main" val="141253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E7DC90-C680-4642-A3B3-36C4396E24F0}" type="slidenum">
              <a:rPr lang="en-US" smtClean="0"/>
              <a:t>19</a:t>
            </a:fld>
            <a:endParaRPr lang="en-US"/>
          </a:p>
        </p:txBody>
      </p:sp>
    </p:spTree>
    <p:extLst>
      <p:ext uri="{BB962C8B-B14F-4D97-AF65-F5344CB8AC3E}">
        <p14:creationId xmlns:p14="http://schemas.microsoft.com/office/powerpoint/2010/main" val="2738764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2BA84B-0A20-41F5-A237-4A57E15E3097}"/>
              </a:ext>
            </a:extLst>
          </p:cNvPr>
          <p:cNvSpPr/>
          <p:nvPr userDrawn="1"/>
        </p:nvSpPr>
        <p:spPr>
          <a:xfrm>
            <a:off x="-3" y="1054100"/>
            <a:ext cx="12191999" cy="58039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303EA9E6-D319-6444-9F25-FB012EB8F2D1}"/>
              </a:ext>
            </a:extLst>
          </p:cNvPr>
          <p:cNvSpPr/>
          <p:nvPr userDrawn="1"/>
        </p:nvSpPr>
        <p:spPr>
          <a:xfrm>
            <a:off x="-3" y="0"/>
            <a:ext cx="10761047" cy="6857999"/>
          </a:xfrm>
          <a:prstGeom prst="rect">
            <a:avLst/>
          </a:prstGeom>
          <a:gradFill>
            <a:gsLst>
              <a:gs pos="58000">
                <a:srgbClr val="FFFFFF"/>
              </a:gs>
              <a:gs pos="17000">
                <a:schemeClr val="bg1"/>
              </a:gs>
              <a:gs pos="96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AF586BC-B2BF-C048-BAA9-FC5DFD3F2909}"/>
              </a:ext>
            </a:extLst>
          </p:cNvPr>
          <p:cNvSpPr/>
          <p:nvPr userDrawn="1"/>
        </p:nvSpPr>
        <p:spPr>
          <a:xfrm>
            <a:off x="-1" y="1"/>
            <a:ext cx="12191999" cy="1054100"/>
          </a:xfrm>
          <a:prstGeom prst="rect">
            <a:avLst/>
          </a:prstGeom>
          <a:gradFill flip="none" rotWithShape="1">
            <a:gsLst>
              <a:gs pos="85000">
                <a:srgbClr val="1D78A6"/>
              </a:gs>
              <a:gs pos="55000">
                <a:srgbClr val="00A59B"/>
              </a:gs>
              <a:gs pos="100000">
                <a:schemeClr val="accent1">
                  <a:shade val="675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EE96390-3354-1A41-B850-06C4700DE2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258" y="0"/>
            <a:ext cx="11903242" cy="1054100"/>
          </a:xfrm>
          <a:prstGeom prst="rect">
            <a:avLst/>
          </a:prstGeom>
        </p:spPr>
      </p:pic>
      <p:sp>
        <p:nvSpPr>
          <p:cNvPr id="2" name="Title 1"/>
          <p:cNvSpPr>
            <a:spLocks noGrp="1"/>
          </p:cNvSpPr>
          <p:nvPr>
            <p:ph type="ctrTitle"/>
          </p:nvPr>
        </p:nvSpPr>
        <p:spPr>
          <a:xfrm>
            <a:off x="546100" y="1713269"/>
            <a:ext cx="6921500" cy="1474312"/>
          </a:xfrm>
        </p:spPr>
        <p:txBody>
          <a:bodyPr lIns="0" tIns="0" rIns="0" bIns="0" anchor="t">
            <a:normAutofit/>
          </a:bodyPr>
          <a:lstStyle>
            <a:lvl1pPr algn="l">
              <a:defRPr sz="4000" b="1" i="0">
                <a:solidFill>
                  <a:srgbClr val="01579B"/>
                </a:solidFill>
                <a:latin typeface="Calibri" panose="020F0502020204030204" pitchFamily="34" charset="0"/>
                <a:cs typeface="Calibri" panose="020F050202020403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9EB10B5F-51FE-4C44-9CD6-DDAA34284667}"/>
              </a:ext>
            </a:extLst>
          </p:cNvPr>
          <p:cNvCxnSpPr>
            <a:cxnSpLocks/>
          </p:cNvCxnSpPr>
          <p:nvPr userDrawn="1"/>
        </p:nvCxnSpPr>
        <p:spPr>
          <a:xfrm>
            <a:off x="373035" y="4971397"/>
            <a:ext cx="71733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9">
            <a:extLst>
              <a:ext uri="{FF2B5EF4-FFF2-40B4-BE49-F238E27FC236}">
                <a16:creationId xmlns:a16="http://schemas.microsoft.com/office/drawing/2014/main" id="{EAFD9DA8-6F1F-654C-98E1-72DCE92F0D1A}"/>
              </a:ext>
            </a:extLst>
          </p:cNvPr>
          <p:cNvSpPr>
            <a:spLocks noGrp="1"/>
          </p:cNvSpPr>
          <p:nvPr>
            <p:ph type="body" sz="quarter" idx="12" hasCustomPrompt="1"/>
          </p:nvPr>
        </p:nvSpPr>
        <p:spPr>
          <a:xfrm>
            <a:off x="546100" y="4841639"/>
            <a:ext cx="7000875" cy="985292"/>
          </a:xfrm>
        </p:spPr>
        <p:txBody>
          <a:bodyPr lIns="0" tIns="0" rIns="0" bIns="0">
            <a:normAutofit/>
          </a:bodyPr>
          <a:lstStyle>
            <a:lvl1pPr marL="0" indent="0">
              <a:buFontTx/>
              <a:buNone/>
              <a:defRPr sz="2000" b="0" i="0">
                <a:solidFill>
                  <a:srgbClr val="01579B"/>
                </a:solidFill>
                <a:latin typeface="Calibri" panose="020F0502020204030204" pitchFamily="34" charset="0"/>
                <a:cs typeface="Calibri" panose="020F0502020204030204" pitchFamily="34" charset="0"/>
              </a:defRPr>
            </a:lvl1pPr>
          </a:lstStyle>
          <a:p>
            <a:pPr lvl="0"/>
            <a:r>
              <a:rPr lang="en-US" dirty="0"/>
              <a:t>Click to enter Presenter(s)</a:t>
            </a:r>
          </a:p>
        </p:txBody>
      </p:sp>
      <p:sp>
        <p:nvSpPr>
          <p:cNvPr id="9" name="Picture Placeholder 4">
            <a:extLst>
              <a:ext uri="{FF2B5EF4-FFF2-40B4-BE49-F238E27FC236}">
                <a16:creationId xmlns:a16="http://schemas.microsoft.com/office/drawing/2014/main" id="{B04A4299-9C06-E942-B607-2E99A47C06BF}"/>
              </a:ext>
            </a:extLst>
          </p:cNvPr>
          <p:cNvSpPr>
            <a:spLocks noGrp="1"/>
          </p:cNvSpPr>
          <p:nvPr>
            <p:ph type="pic" sz="quarter" idx="15" hasCustomPrompt="1"/>
          </p:nvPr>
        </p:nvSpPr>
        <p:spPr>
          <a:xfrm>
            <a:off x="8267700" y="220175"/>
            <a:ext cx="3708400" cy="740176"/>
          </a:xfrm>
        </p:spPr>
        <p:txBody>
          <a:bodyPr>
            <a:normAutofit/>
          </a:bodyPr>
          <a:lstStyle>
            <a:lvl1pPr marL="0" indent="0">
              <a:buFontTx/>
              <a:buNone/>
              <a:defRPr sz="1400">
                <a:solidFill>
                  <a:schemeClr val="tx1">
                    <a:lumMod val="50000"/>
                    <a:lumOff val="50000"/>
                  </a:schemeClr>
                </a:solidFill>
              </a:defRPr>
            </a:lvl1pPr>
          </a:lstStyle>
          <a:p>
            <a:r>
              <a:rPr lang="en-US" dirty="0"/>
              <a:t>Click Icon to Add Partner Logo</a:t>
            </a:r>
          </a:p>
        </p:txBody>
      </p:sp>
      <p:sp>
        <p:nvSpPr>
          <p:cNvPr id="10" name="Text Placeholder 17">
            <a:extLst>
              <a:ext uri="{FF2B5EF4-FFF2-40B4-BE49-F238E27FC236}">
                <a16:creationId xmlns:a16="http://schemas.microsoft.com/office/drawing/2014/main" id="{0CF6837B-FC1B-4C81-998A-524BB8D017F9}"/>
              </a:ext>
            </a:extLst>
          </p:cNvPr>
          <p:cNvSpPr>
            <a:spLocks noGrp="1"/>
          </p:cNvSpPr>
          <p:nvPr>
            <p:ph type="body" sz="quarter" idx="16" hasCustomPrompt="1"/>
          </p:nvPr>
        </p:nvSpPr>
        <p:spPr>
          <a:xfrm>
            <a:off x="546100" y="3487545"/>
            <a:ext cx="7089745" cy="1113101"/>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
                <a:srgbClr val="26847A"/>
              </a:buClr>
              <a:buSzTx/>
              <a:buFont typeface="Arial" panose="020B0604020202020204" pitchFamily="34" charset="0"/>
              <a:buNone/>
              <a:tabLst/>
              <a:defRPr sz="2200" b="1" i="0">
                <a:solidFill>
                  <a:srgbClr val="01579B"/>
                </a:solidFill>
                <a:latin typeface="Calibri" panose="020F0502020204030204" pitchFamily="34" charset="0"/>
                <a:cs typeface="Calibri" panose="020F0502020204030204" pitchFamily="34" charset="0"/>
              </a:defRPr>
            </a:lvl1pPr>
          </a:lstStyle>
          <a:p>
            <a:pPr lvl="0"/>
            <a:r>
              <a:rPr lang="en-US" dirty="0"/>
              <a:t>Title of Conference</a:t>
            </a:r>
            <a:br>
              <a:rPr lang="en-US" dirty="0"/>
            </a:br>
            <a:r>
              <a:rPr lang="en-US" dirty="0"/>
              <a:t>Month 00, 2000</a:t>
            </a:r>
          </a:p>
        </p:txBody>
      </p:sp>
      <p:pic>
        <p:nvPicPr>
          <p:cNvPr id="23" name="Picture 22">
            <a:extLst>
              <a:ext uri="{FF2B5EF4-FFF2-40B4-BE49-F238E27FC236}">
                <a16:creationId xmlns:a16="http://schemas.microsoft.com/office/drawing/2014/main" id="{11FCAE79-A319-DF43-9F47-71EF2F317A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6100" y="6088465"/>
            <a:ext cx="3708400" cy="508000"/>
          </a:xfrm>
          <a:prstGeom prst="rect">
            <a:avLst/>
          </a:prstGeom>
        </p:spPr>
      </p:pic>
      <p:sp>
        <p:nvSpPr>
          <p:cNvPr id="25" name="Rectangle 24">
            <a:extLst>
              <a:ext uri="{FF2B5EF4-FFF2-40B4-BE49-F238E27FC236}">
                <a16:creationId xmlns:a16="http://schemas.microsoft.com/office/drawing/2014/main" id="{11E01CF5-5C47-A943-9481-138DB96553EB}"/>
              </a:ext>
            </a:extLst>
          </p:cNvPr>
          <p:cNvSpPr/>
          <p:nvPr userDrawn="1"/>
        </p:nvSpPr>
        <p:spPr>
          <a:xfrm>
            <a:off x="0" y="-31530"/>
            <a:ext cx="12230500" cy="168166"/>
          </a:xfrm>
          <a:prstGeom prst="rect">
            <a:avLst/>
          </a:prstGeom>
          <a:solidFill>
            <a:srgbClr val="0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94962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2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Right, Full Background Imag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ECF7FD7-FA8C-9444-A876-6880BCB894FE}"/>
              </a:ext>
            </a:extLst>
          </p:cNvPr>
          <p:cNvSpPr>
            <a:spLocks noGrp="1"/>
          </p:cNvSpPr>
          <p:nvPr>
            <p:ph type="body" sz="quarter" idx="12" hasCustomPrompt="1"/>
          </p:nvPr>
        </p:nvSpPr>
        <p:spPr>
          <a:xfrm>
            <a:off x="6096000" y="1690688"/>
            <a:ext cx="5801186" cy="4910137"/>
          </a:xfrm>
          <a:solidFill>
            <a:schemeClr val="bg1">
              <a:tint val="95000"/>
              <a:satMod val="170000"/>
            </a:schemeClr>
          </a:solidFill>
        </p:spPr>
        <p:txBody>
          <a:bodyPr lIns="365760" tIns="182880" rIns="365760" bIns="27432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7" name="Text Placeholder 12">
            <a:extLst>
              <a:ext uri="{FF2B5EF4-FFF2-40B4-BE49-F238E27FC236}">
                <a16:creationId xmlns:a16="http://schemas.microsoft.com/office/drawing/2014/main" id="{FD9B8970-50D6-AA41-B9D6-48C63982E463}"/>
              </a:ext>
            </a:extLst>
          </p:cNvPr>
          <p:cNvSpPr>
            <a:spLocks noGrp="1"/>
          </p:cNvSpPr>
          <p:nvPr>
            <p:ph type="body" sz="quarter" idx="13" hasCustomPrompt="1"/>
          </p:nvPr>
        </p:nvSpPr>
        <p:spPr>
          <a:xfrm>
            <a:off x="6096000" y="257175"/>
            <a:ext cx="5801186" cy="1433513"/>
          </a:xfrm>
          <a:solidFill>
            <a:schemeClr val="bg1">
              <a:tint val="95000"/>
              <a:satMod val="170000"/>
            </a:schemeClr>
          </a:solidFill>
        </p:spPr>
        <p:txBody>
          <a:bodyPr lIns="365760" tIns="365760" rIns="274320" bIns="274320" anchor="ctr"/>
          <a:lstStyle>
            <a:lvl1pPr marL="0" indent="0">
              <a:buNone/>
              <a:defRPr sz="3000" b="1">
                <a:solidFill>
                  <a:srgbClr val="01579B"/>
                </a:solidFill>
              </a:defRPr>
            </a:lvl1pPr>
          </a:lstStyle>
          <a:p>
            <a:pPr lvl="0"/>
            <a:r>
              <a:rPr lang="en-US" dirty="0"/>
              <a:t>Click to edit text</a:t>
            </a:r>
          </a:p>
        </p:txBody>
      </p:sp>
      <p:sp>
        <p:nvSpPr>
          <p:cNvPr id="5" name="Slide Number Placeholder 5">
            <a:extLst>
              <a:ext uri="{FF2B5EF4-FFF2-40B4-BE49-F238E27FC236}">
                <a16:creationId xmlns:a16="http://schemas.microsoft.com/office/drawing/2014/main" id="{807F7422-DFD3-4D38-A593-477A8192250B}"/>
              </a:ext>
            </a:extLst>
          </p:cNvPr>
          <p:cNvSpPr>
            <a:spLocks noGrp="1"/>
          </p:cNvSpPr>
          <p:nvPr>
            <p:ph type="sldNum" sz="quarter" idx="14"/>
          </p:nvPr>
        </p:nvSpPr>
        <p:spPr>
          <a:xfrm>
            <a:off x="11405193" y="6092826"/>
            <a:ext cx="426267" cy="507999"/>
          </a:xfrm>
          <a:prstGeom prst="rect">
            <a:avLst/>
          </a:prstGeom>
        </p:spPr>
        <p:txBody>
          <a:bodyPr vert="horz" lIns="91440" tIns="45720" rIns="91440" bIns="45720" rtlCol="0" anchor="ctr"/>
          <a:lstStyle>
            <a:lvl1pPr algn="just">
              <a:defRPr sz="1200">
                <a:solidFill>
                  <a:srgbClr val="002F6C"/>
                </a:solidFill>
              </a:defRPr>
            </a:lvl1pPr>
          </a:lstStyle>
          <a:p>
            <a:fld id="{53A591CA-5CCE-2347-919F-ADE8113BB43B}" type="slidenum">
              <a:rPr lang="en-US" smtClean="0"/>
              <a:pPr/>
              <a:t>‹#›</a:t>
            </a:fld>
            <a:endParaRPr lang="en-US" dirty="0"/>
          </a:p>
        </p:txBody>
      </p:sp>
    </p:spTree>
    <p:extLst>
      <p:ext uri="{BB962C8B-B14F-4D97-AF65-F5344CB8AC3E}">
        <p14:creationId xmlns:p14="http://schemas.microsoft.com/office/powerpoint/2010/main" val="1522462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ntent Right, Full Background Imag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8ECF7FD7-FA8C-9444-A876-6880BCB894FE}"/>
              </a:ext>
            </a:extLst>
          </p:cNvPr>
          <p:cNvSpPr>
            <a:spLocks noGrp="1"/>
          </p:cNvSpPr>
          <p:nvPr>
            <p:ph type="body" sz="quarter" idx="12" hasCustomPrompt="1"/>
          </p:nvPr>
        </p:nvSpPr>
        <p:spPr>
          <a:xfrm>
            <a:off x="6096000" y="1690688"/>
            <a:ext cx="5801186" cy="4910137"/>
          </a:xfrm>
          <a:solidFill>
            <a:schemeClr val="bg1">
              <a:tint val="95000"/>
              <a:satMod val="170000"/>
            </a:schemeClr>
          </a:solidFill>
        </p:spPr>
        <p:txBody>
          <a:bodyPr lIns="365760" tIns="182880" rIns="365760" bIns="27432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7" name="Text Placeholder 12">
            <a:extLst>
              <a:ext uri="{FF2B5EF4-FFF2-40B4-BE49-F238E27FC236}">
                <a16:creationId xmlns:a16="http://schemas.microsoft.com/office/drawing/2014/main" id="{FD9B8970-50D6-AA41-B9D6-48C63982E463}"/>
              </a:ext>
            </a:extLst>
          </p:cNvPr>
          <p:cNvSpPr>
            <a:spLocks noGrp="1"/>
          </p:cNvSpPr>
          <p:nvPr>
            <p:ph type="body" sz="quarter" idx="13" hasCustomPrompt="1"/>
          </p:nvPr>
        </p:nvSpPr>
        <p:spPr>
          <a:xfrm>
            <a:off x="6096000" y="257175"/>
            <a:ext cx="5801186" cy="1433513"/>
          </a:xfrm>
          <a:solidFill>
            <a:schemeClr val="bg1">
              <a:tint val="95000"/>
              <a:satMod val="170000"/>
            </a:schemeClr>
          </a:solidFill>
        </p:spPr>
        <p:txBody>
          <a:bodyPr lIns="365760" tIns="365760" rIns="274320" bIns="274320" anchor="ctr"/>
          <a:lstStyle>
            <a:lvl1pPr marL="0" indent="0">
              <a:buNone/>
              <a:defRPr sz="3000" b="1">
                <a:solidFill>
                  <a:srgbClr val="01579B"/>
                </a:solidFill>
              </a:defRPr>
            </a:lvl1pPr>
          </a:lstStyle>
          <a:p>
            <a:pPr lvl="0"/>
            <a:r>
              <a:rPr lang="en-US" dirty="0"/>
              <a:t>Click to edit text</a:t>
            </a:r>
          </a:p>
        </p:txBody>
      </p:sp>
      <p:sp>
        <p:nvSpPr>
          <p:cNvPr id="5" name="Slide Number Placeholder 5">
            <a:extLst>
              <a:ext uri="{FF2B5EF4-FFF2-40B4-BE49-F238E27FC236}">
                <a16:creationId xmlns:a16="http://schemas.microsoft.com/office/drawing/2014/main" id="{0BCA1701-5117-496F-9DED-91CE7274B2EB}"/>
              </a:ext>
            </a:extLst>
          </p:cNvPr>
          <p:cNvSpPr>
            <a:spLocks noGrp="1"/>
          </p:cNvSpPr>
          <p:nvPr>
            <p:ph type="sldNum" sz="quarter" idx="14"/>
          </p:nvPr>
        </p:nvSpPr>
        <p:spPr>
          <a:xfrm>
            <a:off x="11405193" y="6092826"/>
            <a:ext cx="426267" cy="507999"/>
          </a:xfrm>
          <a:prstGeom prst="rect">
            <a:avLst/>
          </a:prstGeom>
        </p:spPr>
        <p:txBody>
          <a:bodyPr vert="horz" lIns="91440" tIns="45720" rIns="91440" bIns="45720" rtlCol="0" anchor="ctr"/>
          <a:lstStyle>
            <a:lvl1pPr algn="just">
              <a:defRPr sz="1200">
                <a:solidFill>
                  <a:srgbClr val="002F6C"/>
                </a:solidFill>
              </a:defRPr>
            </a:lvl1pPr>
          </a:lstStyle>
          <a:p>
            <a:fld id="{53A591CA-5CCE-2347-919F-ADE8113BB43B}" type="slidenum">
              <a:rPr lang="en-US" smtClean="0"/>
              <a:pPr/>
              <a:t>‹#›</a:t>
            </a:fld>
            <a:endParaRPr lang="en-US" dirty="0"/>
          </a:p>
        </p:txBody>
      </p:sp>
    </p:spTree>
    <p:extLst>
      <p:ext uri="{BB962C8B-B14F-4D97-AF65-F5344CB8AC3E}">
        <p14:creationId xmlns:p14="http://schemas.microsoft.com/office/powerpoint/2010/main" val="1509976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365125"/>
            <a:ext cx="11125200" cy="1325563"/>
          </a:xfrm>
        </p:spPr>
        <p:txBody>
          <a:bodyPr/>
          <a:lstStyle>
            <a:lvl1pPr>
              <a:defRPr>
                <a:solidFill>
                  <a:srgbClr val="01579B"/>
                </a:solidFill>
              </a:defRPr>
            </a:lvl1pPr>
          </a:lstStyle>
          <a:p>
            <a:r>
              <a:rPr lang="en-US" dirty="0"/>
              <a:t>Click to edit text</a:t>
            </a:r>
          </a:p>
        </p:txBody>
      </p:sp>
      <p:sp>
        <p:nvSpPr>
          <p:cNvPr id="3" name="Text Placeholder 2"/>
          <p:cNvSpPr>
            <a:spLocks noGrp="1"/>
          </p:cNvSpPr>
          <p:nvPr>
            <p:ph type="body" idx="1" hasCustomPrompt="1"/>
          </p:nvPr>
        </p:nvSpPr>
        <p:spPr>
          <a:xfrm>
            <a:off x="533400" y="1681163"/>
            <a:ext cx="548640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p:cNvSpPr>
            <a:spLocks noGrp="1"/>
          </p:cNvSpPr>
          <p:nvPr>
            <p:ph sz="half" idx="2" hasCustomPrompt="1"/>
          </p:nvPr>
        </p:nvSpPr>
        <p:spPr>
          <a:xfrm>
            <a:off x="533400" y="2505075"/>
            <a:ext cx="5486400" cy="3005988"/>
          </a:xfrm>
        </p:spPr>
        <p:txBody>
          <a:bodyPr/>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11" name="Slide Number Placeholder 5">
            <a:extLst>
              <a:ext uri="{FF2B5EF4-FFF2-40B4-BE49-F238E27FC236}">
                <a16:creationId xmlns:a16="http://schemas.microsoft.com/office/drawing/2014/main" id="{77844A51-58D1-7D4B-86D1-AB03F02A0291}"/>
              </a:ext>
            </a:extLst>
          </p:cNvPr>
          <p:cNvSpPr>
            <a:spLocks noGrp="1"/>
          </p:cNvSpPr>
          <p:nvPr>
            <p:ph type="sldNum" sz="quarter" idx="11"/>
          </p:nvPr>
        </p:nvSpPr>
        <p:spPr>
          <a:xfrm>
            <a:off x="11377612" y="6102351"/>
            <a:ext cx="426267" cy="507999"/>
          </a:xfrm>
          <a:prstGeom prst="rect">
            <a:avLst/>
          </a:prstGeom>
        </p:spPr>
        <p:txBody>
          <a:bodyPr vert="horz" lIns="91440" tIns="45720" rIns="91440" bIns="45720" rtlCol="0" anchor="ctr"/>
          <a:lstStyle>
            <a:lvl1pPr algn="just">
              <a:defRPr sz="1200">
                <a:solidFill>
                  <a:srgbClr val="01579B"/>
                </a:solidFill>
              </a:defRPr>
            </a:lvl1pPr>
          </a:lstStyle>
          <a:p>
            <a:fld id="{53A591CA-5CCE-2347-919F-ADE8113BB43B}" type="slidenum">
              <a:rPr lang="en-US" smtClean="0"/>
              <a:pPr/>
              <a:t>‹#›</a:t>
            </a:fld>
            <a:endParaRPr lang="en-US" dirty="0"/>
          </a:p>
        </p:txBody>
      </p:sp>
      <p:sp>
        <p:nvSpPr>
          <p:cNvPr id="12" name="Rectangle 11">
            <a:extLst>
              <a:ext uri="{FF2B5EF4-FFF2-40B4-BE49-F238E27FC236}">
                <a16:creationId xmlns:a16="http://schemas.microsoft.com/office/drawing/2014/main" id="{1F09066D-718F-1D42-A7FE-807AEFFE7845}"/>
              </a:ext>
            </a:extLst>
          </p:cNvPr>
          <p:cNvSpPr/>
          <p:nvPr userDrawn="1"/>
        </p:nvSpPr>
        <p:spPr>
          <a:xfrm>
            <a:off x="0" y="5783847"/>
            <a:ext cx="12192000" cy="45720"/>
          </a:xfrm>
          <a:prstGeom prst="rect">
            <a:avLst/>
          </a:prstGeom>
          <a:solidFill>
            <a:srgbClr val="00A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2">
            <a:extLst>
              <a:ext uri="{FF2B5EF4-FFF2-40B4-BE49-F238E27FC236}">
                <a16:creationId xmlns:a16="http://schemas.microsoft.com/office/drawing/2014/main" id="{8DFBB605-E1DD-9B46-BDE8-5B38C1BEE0D0}"/>
              </a:ext>
            </a:extLst>
          </p:cNvPr>
          <p:cNvSpPr>
            <a:spLocks noGrp="1"/>
          </p:cNvSpPr>
          <p:nvPr>
            <p:ph type="body" idx="12" hasCustomPrompt="1"/>
          </p:nvPr>
        </p:nvSpPr>
        <p:spPr>
          <a:xfrm>
            <a:off x="6172200" y="1681163"/>
            <a:ext cx="5486400"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20" name="Content Placeholder 3">
            <a:extLst>
              <a:ext uri="{FF2B5EF4-FFF2-40B4-BE49-F238E27FC236}">
                <a16:creationId xmlns:a16="http://schemas.microsoft.com/office/drawing/2014/main" id="{23EF9EAE-BF65-FB42-AA4B-A48814606C94}"/>
              </a:ext>
            </a:extLst>
          </p:cNvPr>
          <p:cNvSpPr>
            <a:spLocks noGrp="1"/>
          </p:cNvSpPr>
          <p:nvPr>
            <p:ph sz="half" idx="13" hasCustomPrompt="1"/>
          </p:nvPr>
        </p:nvSpPr>
        <p:spPr>
          <a:xfrm>
            <a:off x="6172200" y="2505075"/>
            <a:ext cx="5486400" cy="3005988"/>
          </a:xfrm>
        </p:spPr>
        <p:txBody>
          <a:bodyPr/>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pic>
        <p:nvPicPr>
          <p:cNvPr id="10" name="Picture 9" descr="Logo&#10;&#10;Description automatically generated with low confidence">
            <a:extLst>
              <a:ext uri="{FF2B5EF4-FFF2-40B4-BE49-F238E27FC236}">
                <a16:creationId xmlns:a16="http://schemas.microsoft.com/office/drawing/2014/main" id="{CFDA9DF2-BDC4-E64F-854F-149B6B1759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4484"/>
            <a:ext cx="5041286" cy="1050005"/>
          </a:xfrm>
          <a:prstGeom prst="rect">
            <a:avLst/>
          </a:prstGeom>
        </p:spPr>
      </p:pic>
    </p:spTree>
    <p:extLst>
      <p:ext uri="{BB962C8B-B14F-4D97-AF65-F5344CB8AC3E}">
        <p14:creationId xmlns:p14="http://schemas.microsoft.com/office/powerpoint/2010/main" val="30591561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6" userDrawn="1">
          <p15:clr>
            <a:srgbClr val="FBAE40"/>
          </p15:clr>
        </p15:guide>
        <p15:guide id="4" pos="734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399" y="365125"/>
            <a:ext cx="11270479" cy="1325563"/>
          </a:xfrm>
        </p:spPr>
        <p:txBody>
          <a:bodyPr/>
          <a:lstStyle>
            <a:lvl1pPr>
              <a:defRPr>
                <a:solidFill>
                  <a:srgbClr val="01579B"/>
                </a:solidFill>
              </a:defRPr>
            </a:lvl1pPr>
          </a:lstStyle>
          <a:p>
            <a:r>
              <a:rPr lang="en-US" dirty="0"/>
              <a:t>Click to edit text</a:t>
            </a:r>
          </a:p>
        </p:txBody>
      </p:sp>
      <p:sp>
        <p:nvSpPr>
          <p:cNvPr id="8" name="Rectangle 7">
            <a:extLst>
              <a:ext uri="{FF2B5EF4-FFF2-40B4-BE49-F238E27FC236}">
                <a16:creationId xmlns:a16="http://schemas.microsoft.com/office/drawing/2014/main" id="{DE14E310-4DC9-F649-8EC5-83672299FD1F}"/>
              </a:ext>
            </a:extLst>
          </p:cNvPr>
          <p:cNvSpPr/>
          <p:nvPr userDrawn="1"/>
        </p:nvSpPr>
        <p:spPr>
          <a:xfrm>
            <a:off x="0" y="5783847"/>
            <a:ext cx="12192000" cy="45720"/>
          </a:xfrm>
          <a:prstGeom prst="rect">
            <a:avLst/>
          </a:prstGeom>
          <a:solidFill>
            <a:srgbClr val="00A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F4381651-2CCB-AF45-AB6B-0B71EA55B68E}"/>
              </a:ext>
            </a:extLst>
          </p:cNvPr>
          <p:cNvSpPr>
            <a:spLocks noGrp="1"/>
          </p:cNvSpPr>
          <p:nvPr>
            <p:ph type="sldNum" sz="quarter" idx="11"/>
          </p:nvPr>
        </p:nvSpPr>
        <p:spPr>
          <a:xfrm>
            <a:off x="11377612" y="6102351"/>
            <a:ext cx="426267" cy="507999"/>
          </a:xfrm>
          <a:prstGeom prst="rect">
            <a:avLst/>
          </a:prstGeom>
        </p:spPr>
        <p:txBody>
          <a:bodyPr vert="horz" lIns="91440" tIns="45720" rIns="91440" bIns="45720" rtlCol="0" anchor="ctr"/>
          <a:lstStyle>
            <a:lvl1pPr algn="just">
              <a:defRPr sz="1200">
                <a:solidFill>
                  <a:srgbClr val="01579B"/>
                </a:solidFill>
              </a:defRPr>
            </a:lvl1pPr>
          </a:lstStyle>
          <a:p>
            <a:fld id="{53A591CA-5CCE-2347-919F-ADE8113BB43B}" type="slidenum">
              <a:rPr lang="en-US" smtClean="0"/>
              <a:pPr/>
              <a:t>‹#›</a:t>
            </a:fld>
            <a:endParaRPr lang="en-US" dirty="0"/>
          </a:p>
        </p:txBody>
      </p:sp>
      <p:pic>
        <p:nvPicPr>
          <p:cNvPr id="7" name="Picture 6" descr="Logo&#10;&#10;Description automatically generated with low confidence">
            <a:extLst>
              <a:ext uri="{FF2B5EF4-FFF2-40B4-BE49-F238E27FC236}">
                <a16:creationId xmlns:a16="http://schemas.microsoft.com/office/drawing/2014/main" id="{FE147200-EE1F-BD43-A072-2DB067F8AD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4484"/>
            <a:ext cx="5041286" cy="1050005"/>
          </a:xfrm>
          <a:prstGeom prst="rect">
            <a:avLst/>
          </a:prstGeom>
        </p:spPr>
      </p:pic>
    </p:spTree>
    <p:extLst>
      <p:ext uri="{BB962C8B-B14F-4D97-AF65-F5344CB8AC3E}">
        <p14:creationId xmlns:p14="http://schemas.microsoft.com/office/powerpoint/2010/main" val="10340414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6"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CD75CA2-0001-A043-8ABF-3C8ACD3B09BC}"/>
              </a:ext>
            </a:extLst>
          </p:cNvPr>
          <p:cNvSpPr/>
          <p:nvPr userDrawn="1"/>
        </p:nvSpPr>
        <p:spPr>
          <a:xfrm>
            <a:off x="0" y="5783847"/>
            <a:ext cx="12192000" cy="45720"/>
          </a:xfrm>
          <a:prstGeom prst="rect">
            <a:avLst/>
          </a:prstGeom>
          <a:solidFill>
            <a:srgbClr val="00A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id="{14DAEAAA-7F30-5D44-BDB3-5A47F22FB6B2}"/>
              </a:ext>
            </a:extLst>
          </p:cNvPr>
          <p:cNvSpPr>
            <a:spLocks noGrp="1"/>
          </p:cNvSpPr>
          <p:nvPr>
            <p:ph type="sldNum" sz="quarter" idx="11"/>
          </p:nvPr>
        </p:nvSpPr>
        <p:spPr>
          <a:xfrm>
            <a:off x="11377612" y="6102351"/>
            <a:ext cx="426267" cy="507999"/>
          </a:xfrm>
          <a:prstGeom prst="rect">
            <a:avLst/>
          </a:prstGeom>
        </p:spPr>
        <p:txBody>
          <a:bodyPr vert="horz" lIns="91440" tIns="45720" rIns="91440" bIns="45720" rtlCol="0" anchor="ctr"/>
          <a:lstStyle>
            <a:lvl1pPr algn="just">
              <a:defRPr sz="1200">
                <a:solidFill>
                  <a:srgbClr val="01579B"/>
                </a:solidFill>
              </a:defRPr>
            </a:lvl1pPr>
          </a:lstStyle>
          <a:p>
            <a:fld id="{53A591CA-5CCE-2347-919F-ADE8113BB43B}" type="slidenum">
              <a:rPr lang="en-US" smtClean="0"/>
              <a:pPr/>
              <a:t>‹#›</a:t>
            </a:fld>
            <a:endParaRPr lang="en-US" dirty="0"/>
          </a:p>
        </p:txBody>
      </p:sp>
      <p:pic>
        <p:nvPicPr>
          <p:cNvPr id="6" name="Picture 5" descr="Logo&#10;&#10;Description automatically generated with low confidence">
            <a:extLst>
              <a:ext uri="{FF2B5EF4-FFF2-40B4-BE49-F238E27FC236}">
                <a16:creationId xmlns:a16="http://schemas.microsoft.com/office/drawing/2014/main" id="{8C8057B5-94AA-EF42-B1AF-1C59F08068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4484"/>
            <a:ext cx="5041286" cy="1050005"/>
          </a:xfrm>
          <a:prstGeom prst="rect">
            <a:avLst/>
          </a:prstGeom>
        </p:spPr>
      </p:pic>
    </p:spTree>
    <p:extLst>
      <p:ext uri="{BB962C8B-B14F-4D97-AF65-F5344CB8AC3E}">
        <p14:creationId xmlns:p14="http://schemas.microsoft.com/office/powerpoint/2010/main" val="360776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screen Text Call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683FB1-5C7E-A947-BE8A-49AC9BCDBFF4}"/>
              </a:ext>
            </a:extLst>
          </p:cNvPr>
          <p:cNvSpPr/>
          <p:nvPr userDrawn="1"/>
        </p:nvSpPr>
        <p:spPr>
          <a:xfrm>
            <a:off x="0" y="0"/>
            <a:ext cx="12192000" cy="3429000"/>
          </a:xfrm>
          <a:prstGeom prst="rect">
            <a:avLst/>
          </a:prstGeom>
          <a:solidFill>
            <a:srgbClr val="0058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0AA1A4-3510-F64E-A56F-B2E0A2CE858C}"/>
              </a:ext>
            </a:extLst>
          </p:cNvPr>
          <p:cNvSpPr/>
          <p:nvPr userDrawn="1"/>
        </p:nvSpPr>
        <p:spPr>
          <a:xfrm>
            <a:off x="0" y="3429000"/>
            <a:ext cx="12192000" cy="3429000"/>
          </a:xfrm>
          <a:prstGeom prst="rect">
            <a:avLst/>
          </a:prstGeom>
          <a:solidFill>
            <a:srgbClr val="00A5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F145A07-A696-8842-8561-B96A01B14336}"/>
              </a:ext>
            </a:extLst>
          </p:cNvPr>
          <p:cNvSpPr/>
          <p:nvPr userDrawn="1"/>
        </p:nvSpPr>
        <p:spPr>
          <a:xfrm>
            <a:off x="261937" y="257175"/>
            <a:ext cx="11668126" cy="63436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1419A959-DA0D-1442-A6FC-8661C0CFDB35}"/>
              </a:ext>
            </a:extLst>
          </p:cNvPr>
          <p:cNvSpPr>
            <a:spLocks noGrp="1"/>
          </p:cNvSpPr>
          <p:nvPr>
            <p:ph type="body" sz="quarter" idx="10" hasCustomPrompt="1"/>
          </p:nvPr>
        </p:nvSpPr>
        <p:spPr>
          <a:xfrm>
            <a:off x="1071564" y="1143000"/>
            <a:ext cx="10048874" cy="4572000"/>
          </a:xfrm>
        </p:spPr>
        <p:txBody>
          <a:bodyPr anchor="ctr"/>
          <a:lstStyle>
            <a:lvl1pPr marL="0" indent="0" algn="ctr">
              <a:buNone/>
              <a:defRPr sz="3600" b="1">
                <a:solidFill>
                  <a:srgbClr val="01579B"/>
                </a:solidFill>
              </a:defRPr>
            </a:lvl1pPr>
          </a:lstStyle>
          <a:p>
            <a:pPr lvl="0"/>
            <a:r>
              <a:rPr lang="en-US" dirty="0"/>
              <a:t>Click to edit text</a:t>
            </a:r>
          </a:p>
        </p:txBody>
      </p:sp>
      <p:sp>
        <p:nvSpPr>
          <p:cNvPr id="6" name="Slide Number Placeholder 5">
            <a:extLst>
              <a:ext uri="{FF2B5EF4-FFF2-40B4-BE49-F238E27FC236}">
                <a16:creationId xmlns:a16="http://schemas.microsoft.com/office/drawing/2014/main" id="{655B97D8-0F99-464E-A772-7DFD87A18038}"/>
              </a:ext>
            </a:extLst>
          </p:cNvPr>
          <p:cNvSpPr>
            <a:spLocks noGrp="1"/>
          </p:cNvSpPr>
          <p:nvPr>
            <p:ph type="sldNum" sz="quarter" idx="14"/>
          </p:nvPr>
        </p:nvSpPr>
        <p:spPr>
          <a:xfrm>
            <a:off x="11405193" y="6092826"/>
            <a:ext cx="426267" cy="507999"/>
          </a:xfrm>
          <a:prstGeom prst="rect">
            <a:avLst/>
          </a:prstGeom>
        </p:spPr>
        <p:txBody>
          <a:bodyPr vert="horz" lIns="91440" tIns="45720" rIns="91440" bIns="45720" rtlCol="0" anchor="ctr"/>
          <a:lstStyle>
            <a:lvl1pPr algn="just">
              <a:defRPr sz="1200">
                <a:solidFill>
                  <a:srgbClr val="002F6C"/>
                </a:solidFill>
              </a:defRPr>
            </a:lvl1pPr>
          </a:lstStyle>
          <a:p>
            <a:fld id="{53A591CA-5CCE-2347-919F-ADE8113BB43B}" type="slidenum">
              <a:rPr lang="en-US" smtClean="0"/>
              <a:pPr/>
              <a:t>‹#›</a:t>
            </a:fld>
            <a:endParaRPr lang="en-US" dirty="0"/>
          </a:p>
        </p:txBody>
      </p:sp>
    </p:spTree>
    <p:extLst>
      <p:ext uri="{BB962C8B-B14F-4D97-AF65-F5344CB8AC3E}">
        <p14:creationId xmlns:p14="http://schemas.microsoft.com/office/powerpoint/2010/main" val="3247266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57200"/>
            <a:ext cx="4238625" cy="1600200"/>
          </a:xfrm>
        </p:spPr>
        <p:txBody>
          <a:bodyPr anchor="b"/>
          <a:lstStyle>
            <a:lvl1pPr>
              <a:defRPr sz="3200">
                <a:solidFill>
                  <a:srgbClr val="01579B"/>
                </a:solidFill>
              </a:defRPr>
            </a:lvl1pPr>
          </a:lstStyle>
          <a:p>
            <a:r>
              <a:rPr lang="en-US" dirty="0"/>
              <a:t>Click to edit text</a:t>
            </a:r>
          </a:p>
        </p:txBody>
      </p:sp>
      <p:sp>
        <p:nvSpPr>
          <p:cNvPr id="3" name="Content Placeholder 2"/>
          <p:cNvSpPr>
            <a:spLocks noGrp="1"/>
          </p:cNvSpPr>
          <p:nvPr>
            <p:ph idx="1" hasCustomPrompt="1"/>
          </p:nvPr>
        </p:nvSpPr>
        <p:spPr>
          <a:xfrm>
            <a:off x="5183187" y="987426"/>
            <a:ext cx="6620691" cy="4523637"/>
          </a:xfrm>
        </p:spPr>
        <p:txBody>
          <a:bodyPr/>
          <a:lstStyle>
            <a:lvl1pPr marL="234950" indent="-234950">
              <a:buClr>
                <a:srgbClr val="26847A"/>
              </a:buClr>
              <a:defRPr sz="3200"/>
            </a:lvl1pPr>
            <a:lvl2pPr marL="457200" indent="-222250">
              <a:buClr>
                <a:srgbClr val="26847A"/>
              </a:buClr>
              <a:buFontTx/>
              <a:buChar char="–"/>
              <a:defRPr sz="2800"/>
            </a:lvl2pPr>
            <a:lvl3pPr marL="692150" indent="-234950">
              <a:buClr>
                <a:srgbClr val="26847A"/>
              </a:buClr>
              <a:buFont typeface="Wingdings" panose="05000000000000000000" pitchFamily="2" charset="2"/>
              <a:buChar char="§"/>
              <a:defRPr sz="2400"/>
            </a:lvl3pPr>
            <a:lvl4pPr marL="914400" indent="-222250">
              <a:buClr>
                <a:srgbClr val="26847A"/>
              </a:buClr>
              <a:defRPr sz="2000"/>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4" name="Text Placeholder 3"/>
          <p:cNvSpPr>
            <a:spLocks noGrp="1"/>
          </p:cNvSpPr>
          <p:nvPr>
            <p:ph type="body" sz="half" idx="2"/>
          </p:nvPr>
        </p:nvSpPr>
        <p:spPr>
          <a:xfrm>
            <a:off x="533400" y="2057400"/>
            <a:ext cx="4238625" cy="34536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Rectangle 9">
            <a:extLst>
              <a:ext uri="{FF2B5EF4-FFF2-40B4-BE49-F238E27FC236}">
                <a16:creationId xmlns:a16="http://schemas.microsoft.com/office/drawing/2014/main" id="{53BFB853-3179-5147-8262-D99FCC453460}"/>
              </a:ext>
            </a:extLst>
          </p:cNvPr>
          <p:cNvSpPr/>
          <p:nvPr userDrawn="1"/>
        </p:nvSpPr>
        <p:spPr>
          <a:xfrm>
            <a:off x="0" y="5783847"/>
            <a:ext cx="12192000" cy="45720"/>
          </a:xfrm>
          <a:prstGeom prst="rect">
            <a:avLst/>
          </a:prstGeom>
          <a:solidFill>
            <a:srgbClr val="00A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96635416-92A6-2644-8607-0638F8D0437D}"/>
              </a:ext>
            </a:extLst>
          </p:cNvPr>
          <p:cNvSpPr>
            <a:spLocks noGrp="1"/>
          </p:cNvSpPr>
          <p:nvPr>
            <p:ph type="sldNum" sz="quarter" idx="11"/>
          </p:nvPr>
        </p:nvSpPr>
        <p:spPr>
          <a:xfrm>
            <a:off x="11377612" y="6102351"/>
            <a:ext cx="426267" cy="507999"/>
          </a:xfrm>
          <a:prstGeom prst="rect">
            <a:avLst/>
          </a:prstGeom>
        </p:spPr>
        <p:txBody>
          <a:bodyPr vert="horz" lIns="91440" tIns="45720" rIns="91440" bIns="45720" rtlCol="0" anchor="ctr"/>
          <a:lstStyle>
            <a:lvl1pPr algn="just">
              <a:defRPr sz="1200">
                <a:solidFill>
                  <a:srgbClr val="01579B"/>
                </a:solidFill>
              </a:defRPr>
            </a:lvl1pPr>
          </a:lstStyle>
          <a:p>
            <a:fld id="{53A591CA-5CCE-2347-919F-ADE8113BB43B}" type="slidenum">
              <a:rPr lang="en-US" smtClean="0"/>
              <a:pPr/>
              <a:t>‹#›</a:t>
            </a:fld>
            <a:endParaRPr lang="en-US" dirty="0"/>
          </a:p>
        </p:txBody>
      </p:sp>
      <p:pic>
        <p:nvPicPr>
          <p:cNvPr id="9" name="Picture 8" descr="Logo&#10;&#10;Description automatically generated with low confidence">
            <a:extLst>
              <a:ext uri="{FF2B5EF4-FFF2-40B4-BE49-F238E27FC236}">
                <a16:creationId xmlns:a16="http://schemas.microsoft.com/office/drawing/2014/main" id="{5EFD0DA9-0E34-C545-AD0A-F55EA61713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4484"/>
            <a:ext cx="5041286" cy="1050005"/>
          </a:xfrm>
          <a:prstGeom prst="rect">
            <a:avLst/>
          </a:prstGeom>
        </p:spPr>
      </p:pic>
    </p:spTree>
    <p:extLst>
      <p:ext uri="{BB962C8B-B14F-4D97-AF65-F5344CB8AC3E}">
        <p14:creationId xmlns:p14="http://schemas.microsoft.com/office/powerpoint/2010/main" val="3958847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457200"/>
            <a:ext cx="4238625" cy="1600200"/>
          </a:xfrm>
        </p:spPr>
        <p:txBody>
          <a:bodyPr anchor="b"/>
          <a:lstStyle>
            <a:lvl1pPr>
              <a:defRPr sz="3200">
                <a:solidFill>
                  <a:srgbClr val="01579B"/>
                </a:solidFill>
              </a:defRPr>
            </a:lvl1pPr>
          </a:lstStyle>
          <a:p>
            <a:r>
              <a:rPr lang="en-US" dirty="0"/>
              <a:t>Click to edit text</a:t>
            </a:r>
          </a:p>
        </p:txBody>
      </p:sp>
      <p:sp>
        <p:nvSpPr>
          <p:cNvPr id="3" name="Picture Placeholder 2"/>
          <p:cNvSpPr>
            <a:spLocks noGrp="1" noChangeAspect="1"/>
          </p:cNvSpPr>
          <p:nvPr>
            <p:ph type="pic" idx="1"/>
          </p:nvPr>
        </p:nvSpPr>
        <p:spPr>
          <a:xfrm>
            <a:off x="5183187" y="987426"/>
            <a:ext cx="6620691" cy="452363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533400" y="2057400"/>
            <a:ext cx="4238625" cy="345366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0" name="Rectangle 9">
            <a:extLst>
              <a:ext uri="{FF2B5EF4-FFF2-40B4-BE49-F238E27FC236}">
                <a16:creationId xmlns:a16="http://schemas.microsoft.com/office/drawing/2014/main" id="{79DE717B-110C-A04E-8A93-090020F9E509}"/>
              </a:ext>
            </a:extLst>
          </p:cNvPr>
          <p:cNvSpPr/>
          <p:nvPr userDrawn="1"/>
        </p:nvSpPr>
        <p:spPr>
          <a:xfrm>
            <a:off x="0" y="5783847"/>
            <a:ext cx="12192000" cy="45720"/>
          </a:xfrm>
          <a:prstGeom prst="rect">
            <a:avLst/>
          </a:prstGeom>
          <a:solidFill>
            <a:srgbClr val="00A5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298C9A4F-04A3-1D4A-9B14-B000A9924081}"/>
              </a:ext>
            </a:extLst>
          </p:cNvPr>
          <p:cNvSpPr>
            <a:spLocks noGrp="1"/>
          </p:cNvSpPr>
          <p:nvPr>
            <p:ph type="sldNum" sz="quarter" idx="11"/>
          </p:nvPr>
        </p:nvSpPr>
        <p:spPr>
          <a:xfrm>
            <a:off x="11377612" y="6102351"/>
            <a:ext cx="426267" cy="507999"/>
          </a:xfrm>
          <a:prstGeom prst="rect">
            <a:avLst/>
          </a:prstGeom>
        </p:spPr>
        <p:txBody>
          <a:bodyPr vert="horz" lIns="91440" tIns="45720" rIns="91440" bIns="45720" rtlCol="0" anchor="ctr"/>
          <a:lstStyle>
            <a:lvl1pPr algn="just">
              <a:defRPr sz="1200">
                <a:solidFill>
                  <a:srgbClr val="01579B"/>
                </a:solidFill>
              </a:defRPr>
            </a:lvl1pPr>
          </a:lstStyle>
          <a:p>
            <a:fld id="{53A591CA-5CCE-2347-919F-ADE8113BB43B}" type="slidenum">
              <a:rPr lang="en-US" smtClean="0"/>
              <a:pPr/>
              <a:t>‹#›</a:t>
            </a:fld>
            <a:endParaRPr lang="en-US" dirty="0"/>
          </a:p>
        </p:txBody>
      </p:sp>
      <p:pic>
        <p:nvPicPr>
          <p:cNvPr id="9" name="Picture 8" descr="Logo&#10;&#10;Description automatically generated with low confidence">
            <a:extLst>
              <a:ext uri="{FF2B5EF4-FFF2-40B4-BE49-F238E27FC236}">
                <a16:creationId xmlns:a16="http://schemas.microsoft.com/office/drawing/2014/main" id="{D72E6A85-5F6D-0D42-9856-7293AB719B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4484"/>
            <a:ext cx="5041286" cy="1050005"/>
          </a:xfrm>
          <a:prstGeom prst="rect">
            <a:avLst/>
          </a:prstGeom>
        </p:spPr>
      </p:pic>
    </p:spTree>
    <p:extLst>
      <p:ext uri="{BB962C8B-B14F-4D97-AF65-F5344CB8AC3E}">
        <p14:creationId xmlns:p14="http://schemas.microsoft.com/office/powerpoint/2010/main" val="2969074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994DF2-5CC2-8C4A-B30C-DD6DE82D2803}"/>
              </a:ext>
            </a:extLst>
          </p:cNvPr>
          <p:cNvSpPr/>
          <p:nvPr userDrawn="1"/>
        </p:nvSpPr>
        <p:spPr>
          <a:xfrm>
            <a:off x="0" y="-6660"/>
            <a:ext cx="12192000" cy="5378760"/>
          </a:xfrm>
          <a:prstGeom prst="rect">
            <a:avLst/>
          </a:prstGeom>
          <a:gradFill flip="none" rotWithShape="1">
            <a:gsLst>
              <a:gs pos="85000">
                <a:srgbClr val="1D78A6"/>
              </a:gs>
              <a:gs pos="55000">
                <a:srgbClr val="00A59B"/>
              </a:gs>
              <a:gs pos="100000">
                <a:schemeClr val="accent1">
                  <a:shade val="675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CE5AE4C-845F-A64C-83FD-65AD0ADC42DB}"/>
              </a:ext>
            </a:extLst>
          </p:cNvPr>
          <p:cNvSpPr txBox="1"/>
          <p:nvPr userDrawn="1"/>
        </p:nvSpPr>
        <p:spPr>
          <a:xfrm>
            <a:off x="381000" y="1713269"/>
            <a:ext cx="7825153" cy="1938992"/>
          </a:xfrm>
          <a:prstGeom prst="rect">
            <a:avLst/>
          </a:prstGeom>
          <a:noFill/>
        </p:spPr>
        <p:txBody>
          <a:bodyPr wrap="square" rtlCol="0">
            <a:spAutoFit/>
          </a:bodyPr>
          <a:lstStyle/>
          <a:p>
            <a:r>
              <a:rPr lang="en-US" sz="2000" b="0" i="0" dirty="0">
                <a:solidFill>
                  <a:schemeClr val="bg1"/>
                </a:solidFill>
                <a:latin typeface="+mn-lt"/>
              </a:rPr>
              <a:t>The contents of this presentation were developed under a grant from the U.S. Department of Education, #H373Y190001. However, the contents do not necessarily represent the policy of the U.S. Department of Education, and you should not assume endorsement by the federal government.</a:t>
            </a:r>
          </a:p>
          <a:p>
            <a:endParaRPr lang="en-US" sz="2000" b="0" i="0" dirty="0">
              <a:solidFill>
                <a:schemeClr val="bg1"/>
              </a:solidFill>
              <a:latin typeface="+mn-lt"/>
            </a:endParaRPr>
          </a:p>
          <a:p>
            <a:r>
              <a:rPr lang="en-US" sz="2000" b="1" i="0" dirty="0">
                <a:solidFill>
                  <a:schemeClr val="bg1"/>
                </a:solidFill>
                <a:latin typeface="+mn-lt"/>
              </a:rPr>
              <a:t>Project Officers:</a:t>
            </a:r>
            <a:r>
              <a:rPr lang="en-US" sz="2000" b="0" i="0" dirty="0">
                <a:solidFill>
                  <a:schemeClr val="bg1"/>
                </a:solidFill>
                <a:latin typeface="+mn-lt"/>
              </a:rPr>
              <a:t> Richelle Davis and Rebecca Smith</a:t>
            </a:r>
          </a:p>
        </p:txBody>
      </p:sp>
      <p:pic>
        <p:nvPicPr>
          <p:cNvPr id="8" name="Picture 7" descr="Logo of the U.S. Office of Special Education Programs.">
            <a:extLst>
              <a:ext uri="{FF2B5EF4-FFF2-40B4-BE49-F238E27FC236}">
                <a16:creationId xmlns:a16="http://schemas.microsoft.com/office/drawing/2014/main" id="{BDB72A64-73E3-CA4F-80C2-7E8835F501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7970" y="5616374"/>
            <a:ext cx="1096296" cy="914400"/>
          </a:xfrm>
          <a:prstGeom prst="rect">
            <a:avLst/>
          </a:prstGeom>
        </p:spPr>
      </p:pic>
      <p:pic>
        <p:nvPicPr>
          <p:cNvPr id="10" name="Picture 9" descr="Logo&#10;&#10;Description automatically generated">
            <a:extLst>
              <a:ext uri="{FF2B5EF4-FFF2-40B4-BE49-F238E27FC236}">
                <a16:creationId xmlns:a16="http://schemas.microsoft.com/office/drawing/2014/main" id="{FEFC1731-E7E7-40CC-87C7-D3A0993C57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0608" y="5805972"/>
            <a:ext cx="2066544" cy="565660"/>
          </a:xfrm>
          <a:prstGeom prst="rect">
            <a:avLst/>
          </a:prstGeom>
        </p:spPr>
      </p:pic>
      <p:pic>
        <p:nvPicPr>
          <p:cNvPr id="9" name="Picture 8">
            <a:extLst>
              <a:ext uri="{FF2B5EF4-FFF2-40B4-BE49-F238E27FC236}">
                <a16:creationId xmlns:a16="http://schemas.microsoft.com/office/drawing/2014/main" id="{94CD34F9-BC38-5F42-A171-994D0DD20EBF}"/>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900" y="230388"/>
            <a:ext cx="3708400" cy="508000"/>
          </a:xfrm>
          <a:prstGeom prst="rect">
            <a:avLst/>
          </a:prstGeom>
        </p:spPr>
      </p:pic>
    </p:spTree>
    <p:extLst>
      <p:ext uri="{BB962C8B-B14F-4D97-AF65-F5344CB8AC3E}">
        <p14:creationId xmlns:p14="http://schemas.microsoft.com/office/powerpoint/2010/main" val="2719344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Text Box 1"/>
          <p:cNvSpPr txBox="1"/>
          <p:nvPr userDrawn="1"/>
        </p:nvSpPr>
        <p:spPr>
          <a:xfrm>
            <a:off x="0" y="5829567"/>
            <a:ext cx="12192000" cy="1027554"/>
          </a:xfrm>
          <a:prstGeom prst="rect">
            <a:avLst/>
          </a:prstGeom>
          <a:solidFill>
            <a:srgbClr val="00A59B"/>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9" name="Rectangle 8">
            <a:extLst>
              <a:ext uri="{FF2B5EF4-FFF2-40B4-BE49-F238E27FC236}">
                <a16:creationId xmlns:a16="http://schemas.microsoft.com/office/drawing/2014/main" id="{80CE05D3-7AE0-FB49-85CD-38310E4D2AB7}"/>
              </a:ext>
            </a:extLst>
          </p:cNvPr>
          <p:cNvSpPr/>
          <p:nvPr userDrawn="1"/>
        </p:nvSpPr>
        <p:spPr>
          <a:xfrm>
            <a:off x="0" y="5783847"/>
            <a:ext cx="12192000" cy="45720"/>
          </a:xfrm>
          <a:prstGeom prst="rect">
            <a:avLst/>
          </a:prstGeom>
          <a:solidFill>
            <a:srgbClr val="0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8800" y="365125"/>
            <a:ext cx="11056622" cy="1325563"/>
          </a:xfrm>
        </p:spPr>
        <p:txBody>
          <a:bodyPr lIns="0" tIns="0" rIns="0" bIns="0"/>
          <a:lstStyle>
            <a:lvl1pPr>
              <a:defRPr>
                <a:solidFill>
                  <a:srgbClr val="01579B"/>
                </a:solidFill>
              </a:defRPr>
            </a:lvl1pPr>
          </a:lstStyle>
          <a:p>
            <a:r>
              <a:rPr lang="en-US" dirty="0"/>
              <a:t>Click to edit Master title style</a:t>
            </a:r>
          </a:p>
        </p:txBody>
      </p:sp>
      <p:sp>
        <p:nvSpPr>
          <p:cNvPr id="3" name="Content Placeholder 2"/>
          <p:cNvSpPr>
            <a:spLocks noGrp="1"/>
          </p:cNvSpPr>
          <p:nvPr>
            <p:ph idx="1" hasCustomPrompt="1"/>
          </p:nvPr>
        </p:nvSpPr>
        <p:spPr>
          <a:xfrm>
            <a:off x="558800" y="1825625"/>
            <a:ext cx="11056622" cy="3685438"/>
          </a:xfrm>
        </p:spPr>
        <p:txBody>
          <a:bodyPr lIns="0" tIns="0" rIns="0" bIns="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buSzPct val="90000"/>
              <a:buFont typeface="Wingdings" panose="05000000000000000000" pitchFamily="2" charset="2"/>
              <a:buChar char="v"/>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a:extLst>
              <a:ext uri="{FF2B5EF4-FFF2-40B4-BE49-F238E27FC236}">
                <a16:creationId xmlns:a16="http://schemas.microsoft.com/office/drawing/2014/main" id="{5BAB59EE-5266-9042-BE3F-CAF817343696}"/>
              </a:ext>
            </a:extLst>
          </p:cNvPr>
          <p:cNvSpPr>
            <a:spLocks noGrp="1"/>
          </p:cNvSpPr>
          <p:nvPr>
            <p:ph type="dt" sz="half" idx="2"/>
          </p:nvPr>
        </p:nvSpPr>
        <p:spPr>
          <a:xfrm>
            <a:off x="8249922" y="6102351"/>
            <a:ext cx="2743200" cy="507999"/>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8" name="Slide Number Placeholder 5">
            <a:extLst>
              <a:ext uri="{FF2B5EF4-FFF2-40B4-BE49-F238E27FC236}">
                <a16:creationId xmlns:a16="http://schemas.microsoft.com/office/drawing/2014/main" id="{AC54809C-75FC-F14B-BB2D-23EC86BA892C}"/>
              </a:ext>
            </a:extLst>
          </p:cNvPr>
          <p:cNvSpPr>
            <a:spLocks noGrp="1"/>
          </p:cNvSpPr>
          <p:nvPr>
            <p:ph type="sldNum" sz="quarter" idx="4"/>
          </p:nvPr>
        </p:nvSpPr>
        <p:spPr>
          <a:xfrm>
            <a:off x="11189155" y="6102351"/>
            <a:ext cx="426267" cy="507999"/>
          </a:xfrm>
          <a:prstGeom prst="rect">
            <a:avLst/>
          </a:prstGeom>
        </p:spPr>
        <p:txBody>
          <a:bodyPr vert="horz" lIns="0" tIns="0" rIns="0" bIns="0" rtlCol="0" anchor="ctr"/>
          <a:lstStyle>
            <a:lvl1pPr algn="r">
              <a:defRPr sz="1200">
                <a:solidFill>
                  <a:schemeClr val="bg1"/>
                </a:solidFill>
              </a:defRPr>
            </a:lvl1pPr>
          </a:lstStyle>
          <a:p>
            <a:fld id="{53A591CA-5CCE-2347-919F-ADE8113BB43B}"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2D243EB3-81A8-D640-829A-D4A7B39C98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7677"/>
            <a:ext cx="5041286" cy="1050004"/>
          </a:xfrm>
          <a:prstGeom prst="rect">
            <a:avLst/>
          </a:prstGeom>
        </p:spPr>
      </p:pic>
    </p:spTree>
    <p:extLst>
      <p:ext uri="{BB962C8B-B14F-4D97-AF65-F5344CB8AC3E}">
        <p14:creationId xmlns:p14="http://schemas.microsoft.com/office/powerpoint/2010/main" val="18888245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36" userDrawn="1">
          <p15:clr>
            <a:srgbClr val="FBAE40"/>
          </p15:clr>
        </p15:guide>
        <p15:guide id="4" pos="73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20EEDD-A3BE-5F4B-8164-D5723FE41783}"/>
              </a:ext>
            </a:extLst>
          </p:cNvPr>
          <p:cNvSpPr/>
          <p:nvPr userDrawn="1"/>
        </p:nvSpPr>
        <p:spPr>
          <a:xfrm>
            <a:off x="0" y="0"/>
            <a:ext cx="12192000" cy="6858000"/>
          </a:xfrm>
          <a:prstGeom prst="rect">
            <a:avLst/>
          </a:prstGeom>
          <a:solidFill>
            <a:srgbClr val="00A5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838200" y="1829329"/>
            <a:ext cx="10515600" cy="2852737"/>
          </a:xfrm>
          <a:ln>
            <a:noFill/>
          </a:ln>
        </p:spPr>
        <p:txBody>
          <a:bodyPr lIns="457200" anchor="t">
            <a:normAutofit/>
          </a:bodyPr>
          <a:lstStyle>
            <a:lvl1pPr>
              <a:defRPr sz="3600" b="1">
                <a:solidFill>
                  <a:schemeClr val="bg1"/>
                </a:solidFill>
              </a:defRPr>
            </a:lvl1pPr>
          </a:lstStyle>
          <a:p>
            <a:r>
              <a:rPr lang="en-US" dirty="0"/>
              <a:t>Click to add section title</a:t>
            </a:r>
          </a:p>
        </p:txBody>
      </p:sp>
      <p:sp>
        <p:nvSpPr>
          <p:cNvPr id="10" name="Rectangle 9">
            <a:extLst>
              <a:ext uri="{FF2B5EF4-FFF2-40B4-BE49-F238E27FC236}">
                <a16:creationId xmlns:a16="http://schemas.microsoft.com/office/drawing/2014/main" id="{3C3C3E62-6CF7-5C48-8544-BF2197A805EB}"/>
              </a:ext>
            </a:extLst>
          </p:cNvPr>
          <p:cNvSpPr/>
          <p:nvPr userDrawn="1"/>
        </p:nvSpPr>
        <p:spPr>
          <a:xfrm>
            <a:off x="838200" y="1829329"/>
            <a:ext cx="45720" cy="15996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799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DB500C0-9552-CA46-8568-B48784390A5D}"/>
              </a:ext>
            </a:extLst>
          </p:cNvPr>
          <p:cNvSpPr/>
          <p:nvPr userDrawn="1"/>
        </p:nvSpPr>
        <p:spPr>
          <a:xfrm>
            <a:off x="0" y="5783847"/>
            <a:ext cx="12192000" cy="45720"/>
          </a:xfrm>
          <a:prstGeom prst="rect">
            <a:avLst/>
          </a:prstGeom>
          <a:solidFill>
            <a:srgbClr val="0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
          <p:cNvSpPr txBox="1"/>
          <p:nvPr userDrawn="1"/>
        </p:nvSpPr>
        <p:spPr>
          <a:xfrm>
            <a:off x="0" y="5829568"/>
            <a:ext cx="12192000" cy="1028432"/>
          </a:xfrm>
          <a:prstGeom prst="rect">
            <a:avLst/>
          </a:prstGeom>
          <a:solidFill>
            <a:srgbClr val="00A59B"/>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2" name="Title 1"/>
          <p:cNvSpPr>
            <a:spLocks noGrp="1"/>
          </p:cNvSpPr>
          <p:nvPr>
            <p:ph type="title" hasCustomPrompt="1"/>
          </p:nvPr>
        </p:nvSpPr>
        <p:spPr>
          <a:xfrm>
            <a:off x="558800" y="365125"/>
            <a:ext cx="11056622" cy="1325563"/>
          </a:xfrm>
        </p:spPr>
        <p:txBody>
          <a:bodyPr lIns="0" tIns="0" rIns="0" bIns="0"/>
          <a:lstStyle>
            <a:lvl1pPr>
              <a:defRPr>
                <a:solidFill>
                  <a:srgbClr val="01579B"/>
                </a:solidFill>
              </a:defRPr>
            </a:lvl1pPr>
          </a:lstStyle>
          <a:p>
            <a:r>
              <a:rPr lang="en-US" dirty="0"/>
              <a:t>Click to edit text</a:t>
            </a:r>
          </a:p>
        </p:txBody>
      </p:sp>
      <p:sp>
        <p:nvSpPr>
          <p:cNvPr id="3" name="Content Placeholder 2"/>
          <p:cNvSpPr>
            <a:spLocks noGrp="1"/>
          </p:cNvSpPr>
          <p:nvPr>
            <p:ph sz="half" idx="1" hasCustomPrompt="1"/>
          </p:nvPr>
        </p:nvSpPr>
        <p:spPr>
          <a:xfrm>
            <a:off x="558800" y="1825625"/>
            <a:ext cx="5397500" cy="3685438"/>
          </a:xfrm>
        </p:spPr>
        <p:txBody>
          <a:bodyPr lIns="0" tIns="0" rIns="0" bIns="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buSzPct val="90000"/>
              <a:buFont typeface="Wingdings" panose="05000000000000000000" pitchFamily="2" charset="2"/>
              <a:buChar char="v"/>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D84D3325-79F8-6C4A-9304-577CB6CA492D}"/>
              </a:ext>
            </a:extLst>
          </p:cNvPr>
          <p:cNvSpPr>
            <a:spLocks noGrp="1"/>
          </p:cNvSpPr>
          <p:nvPr>
            <p:ph sz="half" idx="11" hasCustomPrompt="1"/>
          </p:nvPr>
        </p:nvSpPr>
        <p:spPr>
          <a:xfrm>
            <a:off x="6108700" y="1825625"/>
            <a:ext cx="5506722" cy="3685438"/>
          </a:xfrm>
        </p:spPr>
        <p:txBody>
          <a:bodyPr lIns="0" tIns="0" rIns="0" bIns="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17" name="Date Placeholder 3">
            <a:extLst>
              <a:ext uri="{FF2B5EF4-FFF2-40B4-BE49-F238E27FC236}">
                <a16:creationId xmlns:a16="http://schemas.microsoft.com/office/drawing/2014/main" id="{9E95713C-6DA2-1346-BF42-6404DC2682FC}"/>
              </a:ext>
            </a:extLst>
          </p:cNvPr>
          <p:cNvSpPr>
            <a:spLocks noGrp="1"/>
          </p:cNvSpPr>
          <p:nvPr>
            <p:ph type="dt" sz="half" idx="2"/>
          </p:nvPr>
        </p:nvSpPr>
        <p:spPr>
          <a:xfrm>
            <a:off x="8249922" y="6102351"/>
            <a:ext cx="2743200" cy="507999"/>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A7C16311-5027-FA43-8DD3-876EDD7F4587}"/>
              </a:ext>
            </a:extLst>
          </p:cNvPr>
          <p:cNvSpPr>
            <a:spLocks noGrp="1"/>
          </p:cNvSpPr>
          <p:nvPr>
            <p:ph type="sldNum" sz="quarter" idx="4"/>
          </p:nvPr>
        </p:nvSpPr>
        <p:spPr>
          <a:xfrm>
            <a:off x="11189155" y="6102351"/>
            <a:ext cx="426267" cy="507999"/>
          </a:xfrm>
          <a:prstGeom prst="rect">
            <a:avLst/>
          </a:prstGeom>
        </p:spPr>
        <p:txBody>
          <a:bodyPr vert="horz" lIns="0" tIns="0" rIns="0" bIns="0" rtlCol="0" anchor="ctr"/>
          <a:lstStyle>
            <a:lvl1pPr algn="r">
              <a:defRPr sz="1200">
                <a:solidFill>
                  <a:schemeClr val="bg1"/>
                </a:solidFill>
              </a:defRPr>
            </a:lvl1pPr>
          </a:lstStyle>
          <a:p>
            <a:fld id="{53A591CA-5CCE-2347-919F-ADE8113BB43B}" type="slidenum">
              <a:rPr lang="en-US" smtClean="0"/>
              <a:pPr/>
              <a:t>‹#›</a:t>
            </a:fld>
            <a:endParaRPr lang="en-US" dirty="0"/>
          </a:p>
        </p:txBody>
      </p:sp>
      <p:pic>
        <p:nvPicPr>
          <p:cNvPr id="11" name="Picture 10" descr="Text&#10;&#10;Description automatically generated">
            <a:extLst>
              <a:ext uri="{FF2B5EF4-FFF2-40B4-BE49-F238E27FC236}">
                <a16:creationId xmlns:a16="http://schemas.microsoft.com/office/drawing/2014/main" id="{9C961C38-AA8E-5A4C-B6A2-CBCD234246B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7677"/>
            <a:ext cx="5041286" cy="1050004"/>
          </a:xfrm>
          <a:prstGeom prst="rect">
            <a:avLst/>
          </a:prstGeom>
        </p:spPr>
      </p:pic>
    </p:spTree>
    <p:extLst>
      <p:ext uri="{BB962C8B-B14F-4D97-AF65-F5344CB8AC3E}">
        <p14:creationId xmlns:p14="http://schemas.microsoft.com/office/powerpoint/2010/main" val="276209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2F21B13-12F1-FC40-A754-3A275C5EF762}"/>
              </a:ext>
            </a:extLst>
          </p:cNvPr>
          <p:cNvSpPr/>
          <p:nvPr userDrawn="1"/>
        </p:nvSpPr>
        <p:spPr>
          <a:xfrm>
            <a:off x="0" y="0"/>
            <a:ext cx="12192000" cy="1451261"/>
          </a:xfrm>
          <a:prstGeom prst="rect">
            <a:avLst/>
          </a:prstGeom>
          <a:gradFill flip="none" rotWithShape="1">
            <a:gsLst>
              <a:gs pos="85000">
                <a:srgbClr val="1D78A6"/>
              </a:gs>
              <a:gs pos="55000">
                <a:srgbClr val="00A59B"/>
              </a:gs>
              <a:gs pos="100000">
                <a:schemeClr val="accent1">
                  <a:shade val="675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DB500C0-9552-CA46-8568-B48784390A5D}"/>
              </a:ext>
            </a:extLst>
          </p:cNvPr>
          <p:cNvSpPr/>
          <p:nvPr userDrawn="1"/>
        </p:nvSpPr>
        <p:spPr>
          <a:xfrm>
            <a:off x="0" y="5783847"/>
            <a:ext cx="12192000" cy="45720"/>
          </a:xfrm>
          <a:prstGeom prst="rect">
            <a:avLst/>
          </a:prstGeom>
          <a:solidFill>
            <a:srgbClr val="0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
          <p:cNvSpPr txBox="1"/>
          <p:nvPr userDrawn="1"/>
        </p:nvSpPr>
        <p:spPr>
          <a:xfrm>
            <a:off x="0" y="5829568"/>
            <a:ext cx="12192000" cy="1028432"/>
          </a:xfrm>
          <a:prstGeom prst="rect">
            <a:avLst/>
          </a:prstGeom>
          <a:solidFill>
            <a:srgbClr val="00A59B"/>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a:effectLst/>
                <a:latin typeface="Garamond" panose="02020404030301010803" pitchFamily="18" charset="0"/>
                <a:ea typeface="Times New Roman" panose="02020603050405020304" pitchFamily="18" charset="0"/>
                <a:cs typeface="Times New Roman" panose="02020603050405020304" pitchFamily="18" charset="0"/>
              </a:rPr>
              <a:t> </a:t>
            </a:r>
          </a:p>
        </p:txBody>
      </p:sp>
      <p:sp>
        <p:nvSpPr>
          <p:cNvPr id="2" name="Title 1"/>
          <p:cNvSpPr>
            <a:spLocks noGrp="1"/>
          </p:cNvSpPr>
          <p:nvPr>
            <p:ph type="title"/>
          </p:nvPr>
        </p:nvSpPr>
        <p:spPr>
          <a:xfrm>
            <a:off x="558800" y="365125"/>
            <a:ext cx="11056622" cy="1325563"/>
          </a:xfrm>
        </p:spPr>
        <p:txBody>
          <a:bodyPr lIns="0" tIns="0" rIns="0" bIns="0"/>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558800" y="1825625"/>
            <a:ext cx="5397500" cy="3685438"/>
          </a:xfrm>
        </p:spPr>
        <p:txBody>
          <a:bodyPr lIns="0" tIns="0" rIns="0" bIns="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15" name="Content Placeholder 2">
            <a:extLst>
              <a:ext uri="{FF2B5EF4-FFF2-40B4-BE49-F238E27FC236}">
                <a16:creationId xmlns:a16="http://schemas.microsoft.com/office/drawing/2014/main" id="{D84D3325-79F8-6C4A-9304-577CB6CA492D}"/>
              </a:ext>
            </a:extLst>
          </p:cNvPr>
          <p:cNvSpPr>
            <a:spLocks noGrp="1"/>
          </p:cNvSpPr>
          <p:nvPr>
            <p:ph sz="half" idx="11" hasCustomPrompt="1"/>
          </p:nvPr>
        </p:nvSpPr>
        <p:spPr>
          <a:xfrm>
            <a:off x="6108700" y="1825625"/>
            <a:ext cx="5506722" cy="3685438"/>
          </a:xfrm>
        </p:spPr>
        <p:txBody>
          <a:bodyPr lIns="0" tIns="0" rIns="0" bIns="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17" name="Date Placeholder 3">
            <a:extLst>
              <a:ext uri="{FF2B5EF4-FFF2-40B4-BE49-F238E27FC236}">
                <a16:creationId xmlns:a16="http://schemas.microsoft.com/office/drawing/2014/main" id="{9E95713C-6DA2-1346-BF42-6404DC2682FC}"/>
              </a:ext>
            </a:extLst>
          </p:cNvPr>
          <p:cNvSpPr>
            <a:spLocks noGrp="1"/>
          </p:cNvSpPr>
          <p:nvPr>
            <p:ph type="dt" sz="half" idx="2"/>
          </p:nvPr>
        </p:nvSpPr>
        <p:spPr>
          <a:xfrm>
            <a:off x="8249922" y="6102351"/>
            <a:ext cx="2743200" cy="507999"/>
          </a:xfrm>
          <a:prstGeom prst="rect">
            <a:avLst/>
          </a:prstGeom>
        </p:spPr>
        <p:txBody>
          <a:bodyPr vert="horz" lIns="91440" tIns="45720" rIns="91440" bIns="45720" rtlCol="0" anchor="ctr"/>
          <a:lstStyle>
            <a:lvl1pPr algn="r">
              <a:defRPr sz="1200">
                <a:solidFill>
                  <a:schemeClr val="bg1"/>
                </a:solidFill>
              </a:defRPr>
            </a:lvl1pPr>
          </a:lstStyle>
          <a:p>
            <a:endParaRPr lang="en-US" dirty="0"/>
          </a:p>
        </p:txBody>
      </p:sp>
      <p:sp>
        <p:nvSpPr>
          <p:cNvPr id="18" name="Slide Number Placeholder 5">
            <a:extLst>
              <a:ext uri="{FF2B5EF4-FFF2-40B4-BE49-F238E27FC236}">
                <a16:creationId xmlns:a16="http://schemas.microsoft.com/office/drawing/2014/main" id="{A7C16311-5027-FA43-8DD3-876EDD7F4587}"/>
              </a:ext>
            </a:extLst>
          </p:cNvPr>
          <p:cNvSpPr>
            <a:spLocks noGrp="1"/>
          </p:cNvSpPr>
          <p:nvPr>
            <p:ph type="sldNum" sz="quarter" idx="4"/>
          </p:nvPr>
        </p:nvSpPr>
        <p:spPr>
          <a:xfrm>
            <a:off x="11189155" y="6102351"/>
            <a:ext cx="426267" cy="507999"/>
          </a:xfrm>
          <a:prstGeom prst="rect">
            <a:avLst/>
          </a:prstGeom>
        </p:spPr>
        <p:txBody>
          <a:bodyPr vert="horz" lIns="0" tIns="0" rIns="0" bIns="0" rtlCol="0" anchor="ctr"/>
          <a:lstStyle>
            <a:lvl1pPr algn="r">
              <a:defRPr sz="1200">
                <a:solidFill>
                  <a:schemeClr val="bg1"/>
                </a:solidFill>
              </a:defRPr>
            </a:lvl1pPr>
          </a:lstStyle>
          <a:p>
            <a:fld id="{53A591CA-5CCE-2347-919F-ADE8113BB43B}" type="slidenum">
              <a:rPr lang="en-US" smtClean="0"/>
              <a:pPr/>
              <a:t>‹#›</a:t>
            </a:fld>
            <a:endParaRPr lang="en-US" dirty="0"/>
          </a:p>
        </p:txBody>
      </p:sp>
      <p:sp>
        <p:nvSpPr>
          <p:cNvPr id="13" name="Rectangle 12">
            <a:extLst>
              <a:ext uri="{FF2B5EF4-FFF2-40B4-BE49-F238E27FC236}">
                <a16:creationId xmlns:a16="http://schemas.microsoft.com/office/drawing/2014/main" id="{2AAE3E43-ABB0-5043-9695-4A5511F17C3C}"/>
              </a:ext>
            </a:extLst>
          </p:cNvPr>
          <p:cNvSpPr/>
          <p:nvPr userDrawn="1"/>
        </p:nvSpPr>
        <p:spPr>
          <a:xfrm>
            <a:off x="0" y="-31530"/>
            <a:ext cx="12230500" cy="168166"/>
          </a:xfrm>
          <a:prstGeom prst="rect">
            <a:avLst/>
          </a:prstGeom>
          <a:solidFill>
            <a:srgbClr val="015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Text&#10;&#10;Description automatically generated">
            <a:extLst>
              <a:ext uri="{FF2B5EF4-FFF2-40B4-BE49-F238E27FC236}">
                <a16:creationId xmlns:a16="http://schemas.microsoft.com/office/drawing/2014/main" id="{F84E5ACC-05F2-1449-97DD-B37ADDAC1D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9754" y="5747677"/>
            <a:ext cx="5041286" cy="1050004"/>
          </a:xfrm>
          <a:prstGeom prst="rect">
            <a:avLst/>
          </a:prstGeom>
        </p:spPr>
      </p:pic>
    </p:spTree>
    <p:extLst>
      <p:ext uri="{BB962C8B-B14F-4D97-AF65-F5344CB8AC3E}">
        <p14:creationId xmlns:p14="http://schemas.microsoft.com/office/powerpoint/2010/main" val="354550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Full Background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D87A740-FDE1-AC4B-BE9B-7E999A2D7FD3}"/>
              </a:ext>
            </a:extLst>
          </p:cNvPr>
          <p:cNvSpPr>
            <a:spLocks noGrp="1"/>
          </p:cNvSpPr>
          <p:nvPr>
            <p:ph type="pic" sz="quarter" idx="11"/>
          </p:nvPr>
        </p:nvSpPr>
        <p:spPr>
          <a:xfrm>
            <a:off x="0" y="0"/>
            <a:ext cx="12192000" cy="6858000"/>
          </a:xfrm>
        </p:spPr>
        <p:txBody>
          <a:bodyPr anchor="ctr"/>
          <a:lstStyle>
            <a:lvl1pPr marL="0" indent="0" algn="ctr">
              <a:buNone/>
              <a:defRPr>
                <a:solidFill>
                  <a:schemeClr val="tx1">
                    <a:lumMod val="50000"/>
                    <a:lumOff val="50000"/>
                  </a:schemeClr>
                </a:solidFill>
              </a:defRPr>
            </a:lvl1pPr>
          </a:lstStyle>
          <a:p>
            <a:r>
              <a:rPr lang="en-US" dirty="0"/>
              <a:t>Click icon to add picture</a:t>
            </a:r>
          </a:p>
        </p:txBody>
      </p:sp>
      <p:sp>
        <p:nvSpPr>
          <p:cNvPr id="7" name="Text Placeholder 12">
            <a:extLst>
              <a:ext uri="{FF2B5EF4-FFF2-40B4-BE49-F238E27FC236}">
                <a16:creationId xmlns:a16="http://schemas.microsoft.com/office/drawing/2014/main" id="{B602B22D-C707-0C42-9315-621BCF684574}"/>
              </a:ext>
            </a:extLst>
          </p:cNvPr>
          <p:cNvSpPr>
            <a:spLocks noGrp="1"/>
          </p:cNvSpPr>
          <p:nvPr>
            <p:ph type="body" sz="quarter" idx="12" hasCustomPrompt="1"/>
          </p:nvPr>
        </p:nvSpPr>
        <p:spPr>
          <a:xfrm>
            <a:off x="284284" y="1690688"/>
            <a:ext cx="5801186" cy="4910137"/>
          </a:xfrm>
          <a:solidFill>
            <a:schemeClr val="bg1">
              <a:tint val="95000"/>
              <a:satMod val="170000"/>
            </a:schemeClr>
          </a:solidFill>
        </p:spPr>
        <p:txBody>
          <a:bodyPr lIns="640080" tIns="182880" rIns="548640" bIns="27432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tabLst/>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8" name="Text Placeholder 12">
            <a:extLst>
              <a:ext uri="{FF2B5EF4-FFF2-40B4-BE49-F238E27FC236}">
                <a16:creationId xmlns:a16="http://schemas.microsoft.com/office/drawing/2014/main" id="{19C0DFFC-FC53-3A46-B857-491B424B0898}"/>
              </a:ext>
            </a:extLst>
          </p:cNvPr>
          <p:cNvSpPr>
            <a:spLocks noGrp="1"/>
          </p:cNvSpPr>
          <p:nvPr>
            <p:ph type="body" sz="quarter" idx="13" hasCustomPrompt="1"/>
          </p:nvPr>
        </p:nvSpPr>
        <p:spPr>
          <a:xfrm>
            <a:off x="284284" y="257175"/>
            <a:ext cx="5801186" cy="1433513"/>
          </a:xfrm>
          <a:solidFill>
            <a:schemeClr val="bg1">
              <a:tint val="95000"/>
              <a:satMod val="170000"/>
            </a:schemeClr>
          </a:solidFill>
        </p:spPr>
        <p:txBody>
          <a:bodyPr lIns="640080" tIns="365760" rIns="548640" bIns="274320" anchor="ctr"/>
          <a:lstStyle>
            <a:lvl1pPr marL="0" indent="0">
              <a:buNone/>
              <a:defRPr sz="3000" b="1">
                <a:solidFill>
                  <a:srgbClr val="01579B"/>
                </a:solidFill>
              </a:defRPr>
            </a:lvl1pPr>
          </a:lstStyle>
          <a:p>
            <a:pPr lvl="0"/>
            <a:r>
              <a:rPr lang="en-US" dirty="0"/>
              <a:t>Click to edit text</a:t>
            </a:r>
          </a:p>
        </p:txBody>
      </p:sp>
    </p:spTree>
    <p:extLst>
      <p:ext uri="{BB962C8B-B14F-4D97-AF65-F5344CB8AC3E}">
        <p14:creationId xmlns:p14="http://schemas.microsoft.com/office/powerpoint/2010/main" val="156105588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Left, Full Background Image">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B602B22D-C707-0C42-9315-621BCF684574}"/>
              </a:ext>
            </a:extLst>
          </p:cNvPr>
          <p:cNvSpPr>
            <a:spLocks noGrp="1"/>
          </p:cNvSpPr>
          <p:nvPr>
            <p:ph type="body" sz="quarter" idx="12" hasCustomPrompt="1"/>
          </p:nvPr>
        </p:nvSpPr>
        <p:spPr>
          <a:xfrm>
            <a:off x="284284" y="1690688"/>
            <a:ext cx="5801186" cy="4910137"/>
          </a:xfrm>
          <a:solidFill>
            <a:schemeClr val="bg1">
              <a:tint val="95000"/>
              <a:satMod val="170000"/>
            </a:schemeClr>
          </a:solidFill>
        </p:spPr>
        <p:txBody>
          <a:bodyPr lIns="640080" tIns="182880" rIns="548640" bIns="27432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tabLst/>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8" name="Text Placeholder 12">
            <a:extLst>
              <a:ext uri="{FF2B5EF4-FFF2-40B4-BE49-F238E27FC236}">
                <a16:creationId xmlns:a16="http://schemas.microsoft.com/office/drawing/2014/main" id="{19C0DFFC-FC53-3A46-B857-491B424B0898}"/>
              </a:ext>
            </a:extLst>
          </p:cNvPr>
          <p:cNvSpPr>
            <a:spLocks noGrp="1"/>
          </p:cNvSpPr>
          <p:nvPr>
            <p:ph type="body" sz="quarter" idx="13" hasCustomPrompt="1"/>
          </p:nvPr>
        </p:nvSpPr>
        <p:spPr>
          <a:xfrm>
            <a:off x="284284" y="257175"/>
            <a:ext cx="5801186" cy="1433513"/>
          </a:xfrm>
          <a:solidFill>
            <a:schemeClr val="bg1">
              <a:tint val="95000"/>
              <a:satMod val="170000"/>
            </a:schemeClr>
          </a:solidFill>
        </p:spPr>
        <p:txBody>
          <a:bodyPr lIns="640080" tIns="365760" rIns="548640" bIns="274320" anchor="ctr"/>
          <a:lstStyle>
            <a:lvl1pPr marL="0" indent="0">
              <a:buNone/>
              <a:defRPr sz="3000" b="1">
                <a:solidFill>
                  <a:srgbClr val="01579B"/>
                </a:solidFill>
              </a:defRPr>
            </a:lvl1pPr>
          </a:lstStyle>
          <a:p>
            <a:pPr lvl="0"/>
            <a:r>
              <a:rPr lang="en-US" dirty="0"/>
              <a:t>Click to edit text</a:t>
            </a:r>
          </a:p>
        </p:txBody>
      </p:sp>
      <p:sp>
        <p:nvSpPr>
          <p:cNvPr id="5" name="Slide Number Placeholder 5">
            <a:extLst>
              <a:ext uri="{FF2B5EF4-FFF2-40B4-BE49-F238E27FC236}">
                <a16:creationId xmlns:a16="http://schemas.microsoft.com/office/drawing/2014/main" id="{DA816530-E816-4D79-9295-9AA2980F8B13}"/>
              </a:ext>
            </a:extLst>
          </p:cNvPr>
          <p:cNvSpPr>
            <a:spLocks noGrp="1"/>
          </p:cNvSpPr>
          <p:nvPr>
            <p:ph type="sldNum" sz="quarter" idx="11"/>
          </p:nvPr>
        </p:nvSpPr>
        <p:spPr>
          <a:xfrm>
            <a:off x="5483708" y="5963203"/>
            <a:ext cx="426267" cy="507999"/>
          </a:xfrm>
          <a:prstGeom prst="rect">
            <a:avLst/>
          </a:prstGeom>
        </p:spPr>
        <p:txBody>
          <a:bodyPr vert="horz" lIns="91440" tIns="45720" rIns="91440" bIns="45720" rtlCol="0" anchor="ctr"/>
          <a:lstStyle>
            <a:lvl1pPr algn="just">
              <a:defRPr sz="1200">
                <a:solidFill>
                  <a:srgbClr val="002F6C"/>
                </a:solidFill>
              </a:defRPr>
            </a:lvl1pPr>
          </a:lstStyle>
          <a:p>
            <a:fld id="{53A591CA-5CCE-2347-919F-ADE8113BB43B}" type="slidenum">
              <a:rPr lang="en-US" smtClean="0"/>
              <a:pPr/>
              <a:t>‹#›</a:t>
            </a:fld>
            <a:endParaRPr lang="en-US" dirty="0"/>
          </a:p>
        </p:txBody>
      </p:sp>
    </p:spTree>
    <p:extLst>
      <p:ext uri="{BB962C8B-B14F-4D97-AF65-F5344CB8AC3E}">
        <p14:creationId xmlns:p14="http://schemas.microsoft.com/office/powerpoint/2010/main" val="92660341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Left, Full Background Image">
    <p:spTree>
      <p:nvGrpSpPr>
        <p:cNvPr id="1" name=""/>
        <p:cNvGrpSpPr/>
        <p:nvPr/>
      </p:nvGrpSpPr>
      <p:grpSpPr>
        <a:xfrm>
          <a:off x="0" y="0"/>
          <a:ext cx="0" cy="0"/>
          <a:chOff x="0" y="0"/>
          <a:chExt cx="0" cy="0"/>
        </a:xfrm>
      </p:grpSpPr>
      <p:sp>
        <p:nvSpPr>
          <p:cNvPr id="7" name="Text Placeholder 12">
            <a:extLst>
              <a:ext uri="{FF2B5EF4-FFF2-40B4-BE49-F238E27FC236}">
                <a16:creationId xmlns:a16="http://schemas.microsoft.com/office/drawing/2014/main" id="{B602B22D-C707-0C42-9315-621BCF684574}"/>
              </a:ext>
            </a:extLst>
          </p:cNvPr>
          <p:cNvSpPr>
            <a:spLocks noGrp="1"/>
          </p:cNvSpPr>
          <p:nvPr>
            <p:ph type="body" sz="quarter" idx="12" hasCustomPrompt="1"/>
          </p:nvPr>
        </p:nvSpPr>
        <p:spPr>
          <a:xfrm>
            <a:off x="284284" y="1690688"/>
            <a:ext cx="5801186" cy="4910137"/>
          </a:xfrm>
          <a:solidFill>
            <a:schemeClr val="bg1">
              <a:tint val="95000"/>
              <a:satMod val="170000"/>
            </a:schemeClr>
          </a:solidFill>
        </p:spPr>
        <p:txBody>
          <a:bodyPr lIns="640080" tIns="182880" rIns="548640" bIns="27432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tabLst/>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8" name="Text Placeholder 12">
            <a:extLst>
              <a:ext uri="{FF2B5EF4-FFF2-40B4-BE49-F238E27FC236}">
                <a16:creationId xmlns:a16="http://schemas.microsoft.com/office/drawing/2014/main" id="{19C0DFFC-FC53-3A46-B857-491B424B0898}"/>
              </a:ext>
            </a:extLst>
          </p:cNvPr>
          <p:cNvSpPr>
            <a:spLocks noGrp="1"/>
          </p:cNvSpPr>
          <p:nvPr>
            <p:ph type="body" sz="quarter" idx="13" hasCustomPrompt="1"/>
          </p:nvPr>
        </p:nvSpPr>
        <p:spPr>
          <a:xfrm>
            <a:off x="284284" y="257175"/>
            <a:ext cx="5801186" cy="1433513"/>
          </a:xfrm>
          <a:solidFill>
            <a:schemeClr val="bg1">
              <a:tint val="95000"/>
              <a:satMod val="170000"/>
            </a:schemeClr>
          </a:solidFill>
        </p:spPr>
        <p:txBody>
          <a:bodyPr lIns="640080" tIns="365760" rIns="548640" bIns="274320" anchor="ctr"/>
          <a:lstStyle>
            <a:lvl1pPr marL="0" indent="0">
              <a:buNone/>
              <a:defRPr sz="3000" b="1">
                <a:solidFill>
                  <a:srgbClr val="01579B"/>
                </a:solidFill>
              </a:defRPr>
            </a:lvl1pPr>
          </a:lstStyle>
          <a:p>
            <a:pPr lvl="0"/>
            <a:r>
              <a:rPr lang="en-US" dirty="0"/>
              <a:t>Click to edit text</a:t>
            </a:r>
          </a:p>
        </p:txBody>
      </p:sp>
      <p:sp>
        <p:nvSpPr>
          <p:cNvPr id="5" name="Slide Number Placeholder 5">
            <a:extLst>
              <a:ext uri="{FF2B5EF4-FFF2-40B4-BE49-F238E27FC236}">
                <a16:creationId xmlns:a16="http://schemas.microsoft.com/office/drawing/2014/main" id="{07027A42-BD52-4709-979E-7B0606720E1D}"/>
              </a:ext>
            </a:extLst>
          </p:cNvPr>
          <p:cNvSpPr>
            <a:spLocks noGrp="1"/>
          </p:cNvSpPr>
          <p:nvPr>
            <p:ph type="sldNum" sz="quarter" idx="11"/>
          </p:nvPr>
        </p:nvSpPr>
        <p:spPr>
          <a:xfrm>
            <a:off x="5483708" y="5963203"/>
            <a:ext cx="426267" cy="507999"/>
          </a:xfrm>
          <a:prstGeom prst="rect">
            <a:avLst/>
          </a:prstGeom>
        </p:spPr>
        <p:txBody>
          <a:bodyPr vert="horz" lIns="91440" tIns="45720" rIns="91440" bIns="45720" rtlCol="0" anchor="ctr"/>
          <a:lstStyle>
            <a:lvl1pPr algn="just">
              <a:defRPr sz="1200">
                <a:solidFill>
                  <a:srgbClr val="002F6C"/>
                </a:solidFill>
              </a:defRPr>
            </a:lvl1pPr>
          </a:lstStyle>
          <a:p>
            <a:fld id="{53A591CA-5CCE-2347-919F-ADE8113BB43B}" type="slidenum">
              <a:rPr lang="en-US" smtClean="0"/>
              <a:pPr/>
              <a:t>‹#›</a:t>
            </a:fld>
            <a:endParaRPr lang="en-US" dirty="0"/>
          </a:p>
        </p:txBody>
      </p:sp>
    </p:spTree>
    <p:extLst>
      <p:ext uri="{BB962C8B-B14F-4D97-AF65-F5344CB8AC3E}">
        <p14:creationId xmlns:p14="http://schemas.microsoft.com/office/powerpoint/2010/main" val="36339203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Right, Full Background Imag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D87A740-FDE1-AC4B-BE9B-7E999A2D7FD3}"/>
              </a:ext>
            </a:extLst>
          </p:cNvPr>
          <p:cNvSpPr>
            <a:spLocks noGrp="1"/>
          </p:cNvSpPr>
          <p:nvPr>
            <p:ph type="pic" sz="quarter" idx="11"/>
          </p:nvPr>
        </p:nvSpPr>
        <p:spPr>
          <a:xfrm>
            <a:off x="0" y="0"/>
            <a:ext cx="12192000" cy="6858000"/>
          </a:xfrm>
        </p:spPr>
        <p:txBody>
          <a:bodyPr anchor="ctr"/>
          <a:lstStyle>
            <a:lvl1pPr marL="0" indent="0" algn="ctr">
              <a:buNone/>
              <a:defRPr>
                <a:solidFill>
                  <a:schemeClr val="tx1">
                    <a:lumMod val="50000"/>
                    <a:lumOff val="50000"/>
                  </a:schemeClr>
                </a:solidFill>
              </a:defRPr>
            </a:lvl1pPr>
          </a:lstStyle>
          <a:p>
            <a:r>
              <a:rPr lang="en-US" dirty="0"/>
              <a:t>Click icon to add picture</a:t>
            </a:r>
          </a:p>
        </p:txBody>
      </p:sp>
      <p:sp>
        <p:nvSpPr>
          <p:cNvPr id="6" name="Text Placeholder 12">
            <a:extLst>
              <a:ext uri="{FF2B5EF4-FFF2-40B4-BE49-F238E27FC236}">
                <a16:creationId xmlns:a16="http://schemas.microsoft.com/office/drawing/2014/main" id="{8ECF7FD7-FA8C-9444-A876-6880BCB894FE}"/>
              </a:ext>
            </a:extLst>
          </p:cNvPr>
          <p:cNvSpPr>
            <a:spLocks noGrp="1"/>
          </p:cNvSpPr>
          <p:nvPr>
            <p:ph type="body" sz="quarter" idx="12" hasCustomPrompt="1"/>
          </p:nvPr>
        </p:nvSpPr>
        <p:spPr>
          <a:xfrm>
            <a:off x="6096000" y="1690688"/>
            <a:ext cx="5801186" cy="4910137"/>
          </a:xfrm>
          <a:solidFill>
            <a:schemeClr val="bg1">
              <a:tint val="95000"/>
              <a:satMod val="170000"/>
            </a:schemeClr>
          </a:solidFill>
        </p:spPr>
        <p:txBody>
          <a:bodyPr lIns="365760" tIns="182880" rIns="365760" bIns="274320"/>
          <a:lstStyle>
            <a:lvl1pPr>
              <a:buClr>
                <a:srgbClr val="26847A"/>
              </a:buClr>
              <a:defRPr/>
            </a:lvl1pPr>
            <a:lvl2pPr marL="457200" indent="-222250">
              <a:buClr>
                <a:srgbClr val="26847A"/>
              </a:buClr>
              <a:buFontTx/>
              <a:buChar char="–"/>
              <a:defRPr/>
            </a:lvl2pPr>
            <a:lvl3pPr marL="692150" indent="-234950">
              <a:buClr>
                <a:srgbClr val="26847A"/>
              </a:buClr>
              <a:buFont typeface="Wingdings" panose="05000000000000000000" pitchFamily="2" charset="2"/>
              <a:buChar char="§"/>
              <a:defRPr/>
            </a:lvl3pPr>
            <a:lvl4pPr marL="914400" indent="-222250">
              <a:buClr>
                <a:srgbClr val="26847A"/>
              </a:buClr>
              <a:buFont typeface="Arial" panose="020B0604020202020204" pitchFamily="34" charset="0"/>
              <a:buChar char="•"/>
              <a:defRPr/>
            </a:lvl4pPr>
            <a:lvl5pPr marL="1149350" indent="-234950">
              <a:buClr>
                <a:srgbClr val="26847A"/>
              </a:buClr>
              <a:defRPr lang="en-US" sz="1800" b="0" i="0" kern="1200" dirty="0">
                <a:solidFill>
                  <a:schemeClr val="tx1"/>
                </a:solidFill>
                <a:latin typeface="Calibri" panose="020F0502020204030204" pitchFamily="34" charset="0"/>
                <a:ea typeface="+mn-ea"/>
                <a:cs typeface="Calibri" panose="020F0502020204030204" pitchFamily="34"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marL="1149350" lvl="4" indent="-234950" algn="l" defTabSz="914400" rtl="0" eaLnBrk="1" latinLnBrk="0" hangingPunct="1">
              <a:lnSpc>
                <a:spcPct val="90000"/>
              </a:lnSpc>
              <a:spcBef>
                <a:spcPts val="500"/>
              </a:spcBef>
              <a:buClr>
                <a:srgbClr val="26847A"/>
              </a:buClr>
              <a:buSzPct val="90000"/>
              <a:buFont typeface="Wingdings" panose="05000000000000000000" pitchFamily="2" charset="2"/>
              <a:buChar char="v"/>
            </a:pPr>
            <a:r>
              <a:rPr lang="en-US" dirty="0"/>
              <a:t>Fifth level</a:t>
            </a:r>
          </a:p>
        </p:txBody>
      </p:sp>
      <p:sp>
        <p:nvSpPr>
          <p:cNvPr id="7" name="Text Placeholder 12">
            <a:extLst>
              <a:ext uri="{FF2B5EF4-FFF2-40B4-BE49-F238E27FC236}">
                <a16:creationId xmlns:a16="http://schemas.microsoft.com/office/drawing/2014/main" id="{FD9B8970-50D6-AA41-B9D6-48C63982E463}"/>
              </a:ext>
            </a:extLst>
          </p:cNvPr>
          <p:cNvSpPr>
            <a:spLocks noGrp="1"/>
          </p:cNvSpPr>
          <p:nvPr>
            <p:ph type="body" sz="quarter" idx="13" hasCustomPrompt="1"/>
          </p:nvPr>
        </p:nvSpPr>
        <p:spPr>
          <a:xfrm>
            <a:off x="6096000" y="257175"/>
            <a:ext cx="5801186" cy="1433513"/>
          </a:xfrm>
          <a:solidFill>
            <a:schemeClr val="bg1">
              <a:tint val="95000"/>
              <a:satMod val="170000"/>
            </a:schemeClr>
          </a:solidFill>
        </p:spPr>
        <p:txBody>
          <a:bodyPr lIns="365760" tIns="365760" rIns="274320" bIns="274320" anchor="ctr"/>
          <a:lstStyle>
            <a:lvl1pPr marL="0" indent="0">
              <a:buNone/>
              <a:defRPr sz="3000" b="1">
                <a:solidFill>
                  <a:srgbClr val="01579B"/>
                </a:solidFill>
              </a:defRPr>
            </a:lvl1pPr>
          </a:lstStyle>
          <a:p>
            <a:pPr lvl="0"/>
            <a:r>
              <a:rPr lang="en-US" dirty="0"/>
              <a:t>Click to edit text</a:t>
            </a:r>
          </a:p>
        </p:txBody>
      </p:sp>
      <p:sp>
        <p:nvSpPr>
          <p:cNvPr id="8" name="Slide Number Placeholder 5">
            <a:extLst>
              <a:ext uri="{FF2B5EF4-FFF2-40B4-BE49-F238E27FC236}">
                <a16:creationId xmlns:a16="http://schemas.microsoft.com/office/drawing/2014/main" id="{4B0F220D-2884-426A-8CFD-1FF5A54C2009}"/>
              </a:ext>
            </a:extLst>
          </p:cNvPr>
          <p:cNvSpPr>
            <a:spLocks noGrp="1"/>
          </p:cNvSpPr>
          <p:nvPr>
            <p:ph type="sldNum" sz="quarter" idx="14"/>
          </p:nvPr>
        </p:nvSpPr>
        <p:spPr>
          <a:xfrm>
            <a:off x="11405193" y="6092826"/>
            <a:ext cx="426267" cy="507999"/>
          </a:xfrm>
          <a:prstGeom prst="rect">
            <a:avLst/>
          </a:prstGeom>
        </p:spPr>
        <p:txBody>
          <a:bodyPr vert="horz" lIns="91440" tIns="45720" rIns="91440" bIns="45720" rtlCol="0" anchor="ctr"/>
          <a:lstStyle>
            <a:lvl1pPr algn="just">
              <a:defRPr sz="1200">
                <a:solidFill>
                  <a:srgbClr val="002F6C"/>
                </a:solidFill>
              </a:defRPr>
            </a:lvl1pPr>
          </a:lstStyle>
          <a:p>
            <a:fld id="{53A591CA-5CCE-2347-919F-ADE8113BB43B}" type="slidenum">
              <a:rPr lang="en-US" smtClean="0"/>
              <a:pPr/>
              <a:t>‹#›</a:t>
            </a:fld>
            <a:endParaRPr lang="en-US" dirty="0"/>
          </a:p>
        </p:txBody>
      </p:sp>
    </p:spTree>
    <p:extLst>
      <p:ext uri="{BB962C8B-B14F-4D97-AF65-F5344CB8AC3E}">
        <p14:creationId xmlns:p14="http://schemas.microsoft.com/office/powerpoint/2010/main" val="308163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6"/>
            <a:ext cx="10515600" cy="36854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93910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28" r:id="rId5"/>
    <p:sldLayoutId id="2147483709" r:id="rId6"/>
    <p:sldLayoutId id="2147483729" r:id="rId7"/>
    <p:sldLayoutId id="2147483731" r:id="rId8"/>
    <p:sldLayoutId id="2147483711" r:id="rId9"/>
    <p:sldLayoutId id="2147483730" r:id="rId10"/>
    <p:sldLayoutId id="2147483732" r:id="rId11"/>
    <p:sldLayoutId id="2147483701" r:id="rId12"/>
    <p:sldLayoutId id="2147483702" r:id="rId13"/>
    <p:sldLayoutId id="2147483703" r:id="rId14"/>
    <p:sldLayoutId id="2147483710" r:id="rId15"/>
    <p:sldLayoutId id="2147483704" r:id="rId16"/>
    <p:sldLayoutId id="2147483705" r:id="rId17"/>
    <p:sldLayoutId id="2147483712" r:id="rId18"/>
  </p:sldLayoutIdLst>
  <p:hf hdr="0" ftr="0" dt="0"/>
  <p:txStyles>
    <p:titleStyle>
      <a:lvl1pPr algn="l" defTabSz="914400" rtl="0" eaLnBrk="1" latinLnBrk="0" hangingPunct="1">
        <a:lnSpc>
          <a:spcPct val="90000"/>
        </a:lnSpc>
        <a:spcBef>
          <a:spcPct val="0"/>
        </a:spcBef>
        <a:buNone/>
        <a:defRPr sz="3000" b="1" i="0" kern="1200">
          <a:solidFill>
            <a:srgbClr val="01579B"/>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26847A"/>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26847A"/>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ideadata.org/618-data-collection-calendar" TargetMode="External"/><Relationship Id="rId2" Type="http://schemas.openxmlformats.org/officeDocument/2006/relationships/hyperlink" Target="https://ideadata.org/resources/resource/1725/quick-references-for-idea-part-b-data" TargetMode="External"/><Relationship Id="rId1" Type="http://schemas.openxmlformats.org/officeDocument/2006/relationships/slideLayout" Target="../slideLayouts/slideLayout2.xml"/><Relationship Id="rId4" Type="http://schemas.openxmlformats.org/officeDocument/2006/relationships/hyperlink" Target="https://ideadata.org/edit-check-tool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Audrey.Rudick@aemcorp.com" TargetMode="External"/><Relationship Id="rId2" Type="http://schemas.openxmlformats.org/officeDocument/2006/relationships/hyperlink" Target="mailto:miki.imura@aemcorp.com"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hyperlink" Target="https://twitter.com/ideadatacenter" TargetMode="External"/><Relationship Id="rId7" Type="http://schemas.openxmlformats.org/officeDocument/2006/relationships/image" Target="../media/image15.png"/><Relationship Id="rId2" Type="http://schemas.openxmlformats.org/officeDocument/2006/relationships/hyperlink" Target="http://ideadata.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linkedin.com/company/idea-data-center"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84D7C60-70D8-4A80-8DFD-C439EB437652}"/>
              </a:ext>
            </a:extLst>
          </p:cNvPr>
          <p:cNvSpPr>
            <a:spLocks noGrp="1"/>
          </p:cNvSpPr>
          <p:nvPr>
            <p:ph type="ctrTitle"/>
          </p:nvPr>
        </p:nvSpPr>
        <p:spPr>
          <a:xfrm>
            <a:off x="546100" y="1713269"/>
            <a:ext cx="8255000" cy="1474312"/>
          </a:xfrm>
        </p:spPr>
        <p:txBody>
          <a:bodyPr>
            <a:normAutofit fontScale="90000"/>
          </a:bodyPr>
          <a:lstStyle/>
          <a:p>
            <a:r>
              <a:rPr lang="en-US" dirty="0">
                <a:latin typeface="Calibri"/>
                <a:cs typeface="Calibri"/>
              </a:rPr>
              <a:t>Understanding 618 Data Sources—A Key Ingredient in Baking Up Your SPP/APR</a:t>
            </a:r>
          </a:p>
          <a:p>
            <a:endParaRPr lang="en-US" dirty="0"/>
          </a:p>
        </p:txBody>
      </p:sp>
      <p:sp>
        <p:nvSpPr>
          <p:cNvPr id="11" name="Text Placeholder 10">
            <a:extLst>
              <a:ext uri="{FF2B5EF4-FFF2-40B4-BE49-F238E27FC236}">
                <a16:creationId xmlns:a16="http://schemas.microsoft.com/office/drawing/2014/main" id="{CFF88C33-8297-4F1A-B1AC-E5849DFD1A0B}"/>
              </a:ext>
            </a:extLst>
          </p:cNvPr>
          <p:cNvSpPr>
            <a:spLocks noGrp="1"/>
          </p:cNvSpPr>
          <p:nvPr>
            <p:ph type="body" sz="quarter" idx="12"/>
          </p:nvPr>
        </p:nvSpPr>
        <p:spPr>
          <a:xfrm>
            <a:off x="546100" y="4841639"/>
            <a:ext cx="8255000" cy="985292"/>
          </a:xfrm>
        </p:spPr>
        <p:txBody>
          <a:bodyPr vert="horz" lIns="0" tIns="0" rIns="0" bIns="0" rtlCol="0" anchor="t">
            <a:normAutofit/>
          </a:bodyPr>
          <a:lstStyle/>
          <a:p>
            <a:r>
              <a:rPr lang="en-US" dirty="0">
                <a:latin typeface="Calibri"/>
                <a:cs typeface="Calibri"/>
              </a:rPr>
              <a:t>February 16, 2023</a:t>
            </a:r>
            <a:endParaRPr lang="en-US" dirty="0"/>
          </a:p>
          <a:p>
            <a:endParaRPr lang="en-US" dirty="0"/>
          </a:p>
        </p:txBody>
      </p:sp>
      <p:sp>
        <p:nvSpPr>
          <p:cNvPr id="12" name="Picture Placeholder 11">
            <a:extLst>
              <a:ext uri="{FF2B5EF4-FFF2-40B4-BE49-F238E27FC236}">
                <a16:creationId xmlns:a16="http://schemas.microsoft.com/office/drawing/2014/main" id="{286B1D08-40EB-4BD5-BFCD-149F3D888951}"/>
              </a:ext>
            </a:extLst>
          </p:cNvPr>
          <p:cNvSpPr>
            <a:spLocks noGrp="1"/>
          </p:cNvSpPr>
          <p:nvPr>
            <p:ph type="pic" sz="quarter" idx="15"/>
          </p:nvPr>
        </p:nvSpPr>
        <p:spPr/>
      </p:sp>
      <p:sp>
        <p:nvSpPr>
          <p:cNvPr id="13" name="Text Placeholder 12">
            <a:extLst>
              <a:ext uri="{FF2B5EF4-FFF2-40B4-BE49-F238E27FC236}">
                <a16:creationId xmlns:a16="http://schemas.microsoft.com/office/drawing/2014/main" id="{E9E04750-7FDF-4F32-8746-BAD04DEEDF95}"/>
              </a:ext>
            </a:extLst>
          </p:cNvPr>
          <p:cNvSpPr>
            <a:spLocks noGrp="1"/>
          </p:cNvSpPr>
          <p:nvPr>
            <p:ph type="body" sz="quarter" idx="16"/>
          </p:nvPr>
        </p:nvSpPr>
        <p:spPr>
          <a:xfrm>
            <a:off x="546100" y="3487545"/>
            <a:ext cx="8255000" cy="1113101"/>
          </a:xfrm>
        </p:spPr>
        <p:txBody>
          <a:bodyPr vert="horz" lIns="0" tIns="0" rIns="0" bIns="0" rtlCol="0" anchor="t">
            <a:noAutofit/>
          </a:bodyPr>
          <a:lstStyle/>
          <a:p>
            <a:r>
              <a:rPr lang="en-US" dirty="0">
                <a:latin typeface="Calibri"/>
                <a:cs typeface="Calibri"/>
              </a:rPr>
              <a:t>Miki </a:t>
            </a:r>
            <a:r>
              <a:rPr lang="en-US" dirty="0" err="1">
                <a:latin typeface="Calibri"/>
                <a:cs typeface="Calibri"/>
              </a:rPr>
              <a:t>Imura</a:t>
            </a:r>
            <a:r>
              <a:rPr lang="en-US" dirty="0">
                <a:latin typeface="Calibri"/>
                <a:cs typeface="Calibri"/>
              </a:rPr>
              <a:t>, IDEA Data Center</a:t>
            </a:r>
            <a:br>
              <a:rPr lang="en-US" dirty="0">
                <a:latin typeface="Calibri"/>
                <a:cs typeface="Calibri"/>
              </a:rPr>
            </a:br>
            <a:r>
              <a:rPr lang="en-US" dirty="0">
                <a:latin typeface="Calibri"/>
                <a:cs typeface="Calibri"/>
              </a:rPr>
              <a:t>Audrey </a:t>
            </a:r>
            <a:r>
              <a:rPr lang="en-US" dirty="0" err="1">
                <a:latin typeface="Calibri"/>
                <a:cs typeface="Calibri"/>
              </a:rPr>
              <a:t>Rudick</a:t>
            </a:r>
            <a:r>
              <a:rPr lang="en-US" dirty="0">
                <a:latin typeface="Calibri"/>
                <a:cs typeface="Calibri"/>
              </a:rPr>
              <a:t>, IDEA Data Center</a:t>
            </a:r>
            <a:endParaRPr lang="en-US" dirty="0"/>
          </a:p>
        </p:txBody>
      </p:sp>
    </p:spTree>
    <p:extLst>
      <p:ext uri="{BB962C8B-B14F-4D97-AF65-F5344CB8AC3E}">
        <p14:creationId xmlns:p14="http://schemas.microsoft.com/office/powerpoint/2010/main" val="282960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828E5-3806-C299-1C95-CFF5BAD9CAA4}"/>
              </a:ext>
            </a:extLst>
          </p:cNvPr>
          <p:cNvSpPr>
            <a:spLocks noGrp="1"/>
          </p:cNvSpPr>
          <p:nvPr>
            <p:ph type="title"/>
          </p:nvPr>
        </p:nvSpPr>
        <p:spPr/>
        <p:txBody>
          <a:bodyPr>
            <a:normAutofit/>
          </a:bodyPr>
          <a:lstStyle/>
          <a:p>
            <a:r>
              <a:rPr lang="en-US" sz="3600" dirty="0">
                <a:latin typeface="Calibri"/>
                <a:cs typeface="Calibri"/>
              </a:rPr>
              <a:t>Child Count and Educational Environments</a:t>
            </a:r>
            <a:endParaRPr lang="en-US" sz="3600">
              <a:ea typeface="Calibri"/>
            </a:endParaRPr>
          </a:p>
        </p:txBody>
      </p:sp>
      <p:sp>
        <p:nvSpPr>
          <p:cNvPr id="3" name="Content Placeholder 2">
            <a:extLst>
              <a:ext uri="{FF2B5EF4-FFF2-40B4-BE49-F238E27FC236}">
                <a16:creationId xmlns:a16="http://schemas.microsoft.com/office/drawing/2014/main" id="{E87F05F9-D6BE-6552-5DBF-ADACBF77BAFE}"/>
              </a:ext>
            </a:extLst>
          </p:cNvPr>
          <p:cNvSpPr>
            <a:spLocks noGrp="1"/>
          </p:cNvSpPr>
          <p:nvPr>
            <p:ph idx="1"/>
          </p:nvPr>
        </p:nvSpPr>
        <p:spPr/>
        <p:txBody>
          <a:bodyPr vert="horz" lIns="0" tIns="0" rIns="0" bIns="0" rtlCol="0" anchor="t">
            <a:normAutofit lnSpcReduction="10000"/>
          </a:bodyPr>
          <a:lstStyle/>
          <a:p>
            <a:pPr>
              <a:spcBef>
                <a:spcPts val="0"/>
              </a:spcBef>
            </a:pPr>
            <a:r>
              <a:rPr lang="en-US" dirty="0"/>
              <a:t>FS002—T</a:t>
            </a:r>
            <a:r>
              <a:rPr lang="en-US" dirty="0">
                <a:latin typeface="Calibri"/>
                <a:cs typeface="Calibri"/>
              </a:rPr>
              <a:t>he unduplicated number of children with disabilities (IDEA) who are receiving services and are ages 5 (in kindergarten) through 21 and receiving special education and related services according to an individualized education program (IEP) or a services plan in place on the state's child count date.</a:t>
            </a:r>
            <a:endParaRPr lang="en-US"/>
          </a:p>
          <a:p>
            <a:pPr>
              <a:spcBef>
                <a:spcPts val="0"/>
              </a:spcBef>
            </a:pPr>
            <a:r>
              <a:rPr lang="en-US" dirty="0">
                <a:latin typeface="Calibri"/>
                <a:cs typeface="Calibri"/>
              </a:rPr>
              <a:t>FS089—The unduplicated number of children with disabilities (IDEA) who are ages 3 through 5 and not in kindergarten and receiving special education and related services according to an individualized education program (IEP), an individualized family service plan (IFSP), or a services plan in place on the state's child count </a:t>
            </a:r>
            <a:endParaRPr lang="en-US" dirty="0"/>
          </a:p>
          <a:p>
            <a:pPr marL="0" indent="0">
              <a:buNone/>
            </a:pPr>
            <a:endParaRPr lang="en-US" sz="2800" dirty="0">
              <a:solidFill>
                <a:schemeClr val="bg2">
                  <a:lumMod val="10000"/>
                </a:schemeClr>
              </a:solidFill>
              <a:effectLst/>
              <a:latin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8C6FE10D-3FE9-7DF2-55DA-81A554813B25}"/>
              </a:ext>
            </a:extLst>
          </p:cNvPr>
          <p:cNvSpPr>
            <a:spLocks noGrp="1"/>
          </p:cNvSpPr>
          <p:nvPr>
            <p:ph type="sldNum" sz="quarter" idx="4"/>
          </p:nvPr>
        </p:nvSpPr>
        <p:spPr/>
        <p:txBody>
          <a:bodyPr/>
          <a:lstStyle/>
          <a:p>
            <a:fld id="{53A591CA-5CCE-2347-919F-ADE8113BB43B}" type="slidenum">
              <a:rPr lang="en-US" smtClean="0"/>
              <a:pPr/>
              <a:t>10</a:t>
            </a:fld>
            <a:endParaRPr lang="en-US" dirty="0"/>
          </a:p>
        </p:txBody>
      </p:sp>
    </p:spTree>
    <p:extLst>
      <p:ext uri="{BB962C8B-B14F-4D97-AF65-F5344CB8AC3E}">
        <p14:creationId xmlns:p14="http://schemas.microsoft.com/office/powerpoint/2010/main" val="277142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7795-5167-F34A-3395-359C9966BE32}"/>
              </a:ext>
            </a:extLst>
          </p:cNvPr>
          <p:cNvSpPr>
            <a:spLocks noGrp="1"/>
          </p:cNvSpPr>
          <p:nvPr>
            <p:ph type="title"/>
          </p:nvPr>
        </p:nvSpPr>
        <p:spPr/>
        <p:txBody>
          <a:bodyPr>
            <a:normAutofit/>
          </a:bodyPr>
          <a:lstStyle/>
          <a:p>
            <a:r>
              <a:rPr lang="en-US" sz="3600" dirty="0">
                <a:latin typeface="Calibri"/>
                <a:cs typeface="Calibri"/>
              </a:rPr>
              <a:t>Child Count Categories and Permitted Values</a:t>
            </a:r>
            <a:endParaRPr lang="en-US" sz="3600" dirty="0"/>
          </a:p>
        </p:txBody>
      </p:sp>
      <p:sp>
        <p:nvSpPr>
          <p:cNvPr id="3" name="Content Placeholder 2">
            <a:extLst>
              <a:ext uri="{FF2B5EF4-FFF2-40B4-BE49-F238E27FC236}">
                <a16:creationId xmlns:a16="http://schemas.microsoft.com/office/drawing/2014/main" id="{50EACDA6-053D-9857-73E6-C04ACFEB5C92}"/>
              </a:ext>
            </a:extLst>
          </p:cNvPr>
          <p:cNvSpPr>
            <a:spLocks noGrp="1"/>
          </p:cNvSpPr>
          <p:nvPr>
            <p:ph idx="1"/>
          </p:nvPr>
        </p:nvSpPr>
        <p:spPr/>
        <p:txBody>
          <a:bodyPr vert="horz" lIns="0" tIns="0" rIns="0" bIns="0" rtlCol="0" anchor="t">
            <a:noAutofit/>
          </a:bodyPr>
          <a:lstStyle/>
          <a:p>
            <a:pPr marL="0" indent="0">
              <a:lnSpc>
                <a:spcPct val="100000"/>
              </a:lnSpc>
              <a:spcBef>
                <a:spcPts val="0"/>
              </a:spcBef>
              <a:buNone/>
            </a:pPr>
            <a:r>
              <a:rPr lang="en-US" dirty="0">
                <a:latin typeface="Calibri"/>
                <a:cs typeface="Calibri"/>
              </a:rPr>
              <a:t>Child Count files collect the following data</a:t>
            </a:r>
            <a:r>
              <a:rPr lang="en-US" dirty="0">
                <a:solidFill>
                  <a:srgbClr val="000000"/>
                </a:solidFill>
                <a:latin typeface="Calibri"/>
                <a:cs typeface="Calibri"/>
              </a:rPr>
              <a:t> categories about</a:t>
            </a:r>
            <a:r>
              <a:rPr lang="en-US" dirty="0">
                <a:latin typeface="Calibri"/>
                <a:cs typeface="Calibri"/>
              </a:rPr>
              <a:t> children receiving special education services:</a:t>
            </a:r>
          </a:p>
          <a:p>
            <a:pPr>
              <a:lnSpc>
                <a:spcPct val="100000"/>
              </a:lnSpc>
              <a:spcBef>
                <a:spcPts val="0"/>
              </a:spcBef>
            </a:pPr>
            <a:r>
              <a:rPr lang="en-US" sz="2400" dirty="0">
                <a:latin typeface="Calibri"/>
                <a:cs typeface="Calibri"/>
              </a:rPr>
              <a:t>Educational Environment</a:t>
            </a:r>
            <a:r>
              <a:rPr lang="en-US" sz="2400" dirty="0"/>
              <a:t>—</a:t>
            </a:r>
            <a:r>
              <a:rPr lang="en-US" sz="2400" dirty="0">
                <a:latin typeface="Calibri"/>
                <a:cs typeface="Calibri"/>
              </a:rPr>
              <a:t>School age</a:t>
            </a:r>
          </a:p>
          <a:p>
            <a:pPr>
              <a:lnSpc>
                <a:spcPct val="100000"/>
              </a:lnSpc>
              <a:spcBef>
                <a:spcPts val="0"/>
              </a:spcBef>
            </a:pPr>
            <a:r>
              <a:rPr lang="en-US" sz="2400" dirty="0"/>
              <a:t>Educational Environment—Early childhood</a:t>
            </a:r>
          </a:p>
          <a:p>
            <a:pPr>
              <a:lnSpc>
                <a:spcPct val="100000"/>
              </a:lnSpc>
              <a:spcBef>
                <a:spcPts val="0"/>
              </a:spcBef>
            </a:pPr>
            <a:r>
              <a:rPr lang="en-US" sz="2400" dirty="0"/>
              <a:t>Age as of Child Count date</a:t>
            </a:r>
          </a:p>
          <a:p>
            <a:pPr>
              <a:lnSpc>
                <a:spcPct val="100000"/>
              </a:lnSpc>
              <a:spcBef>
                <a:spcPts val="0"/>
              </a:spcBef>
            </a:pPr>
            <a:r>
              <a:rPr lang="en-US" sz="2400" dirty="0"/>
              <a:t>Racial/ethnic group</a:t>
            </a:r>
          </a:p>
          <a:p>
            <a:pPr>
              <a:lnSpc>
                <a:spcPct val="100000"/>
              </a:lnSpc>
              <a:spcBef>
                <a:spcPts val="0"/>
              </a:spcBef>
            </a:pPr>
            <a:r>
              <a:rPr lang="en-US" sz="2400" dirty="0"/>
              <a:t>Sex</a:t>
            </a:r>
          </a:p>
          <a:p>
            <a:pPr>
              <a:lnSpc>
                <a:spcPct val="100000"/>
              </a:lnSpc>
              <a:spcBef>
                <a:spcPts val="0"/>
              </a:spcBef>
            </a:pPr>
            <a:r>
              <a:rPr lang="en-US" sz="2400" dirty="0"/>
              <a:t>English Learner status</a:t>
            </a:r>
          </a:p>
          <a:p>
            <a:pPr>
              <a:lnSpc>
                <a:spcPct val="100000"/>
              </a:lnSpc>
              <a:spcBef>
                <a:spcPts val="0"/>
              </a:spcBef>
            </a:pPr>
            <a:endParaRPr lang="en-US" sz="2400" dirty="0">
              <a:latin typeface="Calibri"/>
              <a:cs typeface="Calibri"/>
            </a:endParaRPr>
          </a:p>
          <a:p>
            <a:pPr marL="234950" lvl="1" indent="0">
              <a:lnSpc>
                <a:spcPct val="100000"/>
              </a:lnSpc>
              <a:spcBef>
                <a:spcPts val="0"/>
              </a:spcBef>
              <a:buNone/>
            </a:pPr>
            <a:br>
              <a:rPr lang="en-US" sz="2000" dirty="0"/>
            </a:br>
            <a:endParaRPr lang="en-US" sz="2000" dirty="0">
              <a:latin typeface="Calibri"/>
              <a:cs typeface="Calibri"/>
            </a:endParaRPr>
          </a:p>
          <a:p>
            <a:endParaRPr lang="en-US" sz="2000" dirty="0"/>
          </a:p>
        </p:txBody>
      </p:sp>
      <p:sp>
        <p:nvSpPr>
          <p:cNvPr id="4" name="Slide Number Placeholder 3">
            <a:extLst>
              <a:ext uri="{FF2B5EF4-FFF2-40B4-BE49-F238E27FC236}">
                <a16:creationId xmlns:a16="http://schemas.microsoft.com/office/drawing/2014/main" id="{C0A8770E-B856-81DB-1228-19CF2495AC15}"/>
              </a:ext>
            </a:extLst>
          </p:cNvPr>
          <p:cNvSpPr>
            <a:spLocks noGrp="1"/>
          </p:cNvSpPr>
          <p:nvPr>
            <p:ph type="sldNum" sz="quarter" idx="4"/>
          </p:nvPr>
        </p:nvSpPr>
        <p:spPr/>
        <p:txBody>
          <a:bodyPr/>
          <a:lstStyle/>
          <a:p>
            <a:fld id="{53A591CA-5CCE-2347-919F-ADE8113BB43B}" type="slidenum">
              <a:rPr lang="en-US" smtClean="0"/>
              <a:pPr/>
              <a:t>11</a:t>
            </a:fld>
            <a:endParaRPr lang="en-US" dirty="0"/>
          </a:p>
        </p:txBody>
      </p:sp>
    </p:spTree>
    <p:extLst>
      <p:ext uri="{BB962C8B-B14F-4D97-AF65-F5344CB8AC3E}">
        <p14:creationId xmlns:p14="http://schemas.microsoft.com/office/powerpoint/2010/main" val="1957476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FD-104B-3A49-1B2F-FDCD39E23DB7}"/>
              </a:ext>
            </a:extLst>
          </p:cNvPr>
          <p:cNvSpPr>
            <a:spLocks noGrp="1"/>
          </p:cNvSpPr>
          <p:nvPr>
            <p:ph type="title"/>
          </p:nvPr>
        </p:nvSpPr>
        <p:spPr/>
        <p:txBody>
          <a:bodyPr anchor="t">
            <a:normAutofit fontScale="90000"/>
          </a:bodyPr>
          <a:lstStyle/>
          <a:p>
            <a:r>
              <a:rPr lang="en-US" sz="4000" dirty="0">
                <a:latin typeface="Calibri"/>
                <a:ea typeface="Calibri"/>
                <a:cs typeface="Calibri"/>
              </a:rPr>
              <a:t>Indicator 5. Educational Environments (ages 5 [school age] through 21)</a:t>
            </a:r>
            <a:br>
              <a:rPr lang="en-US" dirty="0"/>
            </a:br>
            <a:br>
              <a:rPr lang="en-US" dirty="0"/>
            </a:br>
            <a:endParaRPr lang="en-US" dirty="0"/>
          </a:p>
        </p:txBody>
      </p:sp>
      <p:sp>
        <p:nvSpPr>
          <p:cNvPr id="3" name="Content Placeholder 2">
            <a:extLst>
              <a:ext uri="{FF2B5EF4-FFF2-40B4-BE49-F238E27FC236}">
                <a16:creationId xmlns:a16="http://schemas.microsoft.com/office/drawing/2014/main" id="{FDBDC906-3A21-A290-8A67-7F1AD268B2D3}"/>
              </a:ext>
            </a:extLst>
          </p:cNvPr>
          <p:cNvSpPr>
            <a:spLocks noGrp="1"/>
          </p:cNvSpPr>
          <p:nvPr>
            <p:ph idx="1"/>
          </p:nvPr>
        </p:nvSpPr>
        <p:spPr>
          <a:xfrm>
            <a:off x="562480" y="1528610"/>
            <a:ext cx="5448568" cy="4025473"/>
          </a:xfrm>
        </p:spPr>
        <p:txBody>
          <a:bodyPr vert="horz" lIns="0" tIns="0" rIns="0" bIns="0" rtlCol="0" anchor="t">
            <a:normAutofit/>
          </a:bodyPr>
          <a:lstStyle/>
          <a:p>
            <a:pPr marL="234950" lvl="1" indent="0">
              <a:buNone/>
            </a:pPr>
            <a:r>
              <a:rPr lang="en-US" dirty="0">
                <a:latin typeface="Calibri"/>
                <a:cs typeface="Calibri"/>
              </a:rPr>
              <a:t>Educational Environments (school age)</a:t>
            </a:r>
            <a:endParaRPr lang="en-US">
              <a:ea typeface="Calibri"/>
            </a:endParaRPr>
          </a:p>
          <a:p>
            <a:pPr marL="685800" lvl="2" indent="-228600">
              <a:buFont typeface="Arial" panose="020B0604020202020204" pitchFamily="34" charset="0"/>
              <a:buChar char="•"/>
            </a:pPr>
            <a:r>
              <a:rPr lang="en-US" dirty="0">
                <a:latin typeface="Calibri"/>
                <a:cs typeface="Calibri"/>
              </a:rPr>
              <a:t>RC80—Inside regular class 80% or more of the day</a:t>
            </a:r>
          </a:p>
          <a:p>
            <a:pPr lvl="2">
              <a:buFont typeface="Arial" panose="020B0604020202020204" pitchFamily="34" charset="0"/>
              <a:buChar char="•"/>
            </a:pPr>
            <a:r>
              <a:rPr lang="en-US" dirty="0"/>
              <a:t>RC79TO40—Inside regular class 40% through 79% of the day</a:t>
            </a:r>
          </a:p>
          <a:p>
            <a:pPr lvl="2">
              <a:buFont typeface="Arial" panose="020B0604020202020204" pitchFamily="34" charset="0"/>
              <a:buChar char="•"/>
            </a:pPr>
            <a:r>
              <a:rPr lang="en-US" dirty="0"/>
              <a:t>RC39—Inside regular class less than 40% of the day</a:t>
            </a:r>
          </a:p>
          <a:p>
            <a:pPr lvl="2">
              <a:buFont typeface="Arial" panose="020B0604020202020204" pitchFamily="34" charset="0"/>
              <a:buChar char="•"/>
            </a:pPr>
            <a:r>
              <a:rPr lang="en-US" dirty="0"/>
              <a:t>SS—Separate school</a:t>
            </a:r>
          </a:p>
          <a:p>
            <a:pPr lvl="2">
              <a:buFont typeface="Arial" panose="020B0604020202020204" pitchFamily="34" charset="0"/>
              <a:buChar char="•"/>
            </a:pPr>
            <a:r>
              <a:rPr lang="en-US" dirty="0"/>
              <a:t>RF—Residential facility</a:t>
            </a:r>
          </a:p>
          <a:p>
            <a:pPr lvl="2">
              <a:buFont typeface="Arial" panose="020B0604020202020204" pitchFamily="34" charset="0"/>
              <a:buChar char="•"/>
            </a:pPr>
            <a:r>
              <a:rPr lang="en-US" dirty="0"/>
              <a:t>HH—Homebound/hospital</a:t>
            </a:r>
          </a:p>
          <a:p>
            <a:pPr lvl="2">
              <a:buFont typeface="Arial" panose="020B0604020202020204" pitchFamily="34" charset="0"/>
              <a:buChar char="•"/>
            </a:pPr>
            <a:r>
              <a:rPr lang="en-US" dirty="0"/>
              <a:t>CF—Correctional facilities</a:t>
            </a:r>
          </a:p>
          <a:p>
            <a:pPr lvl="2">
              <a:buFont typeface="Arial" panose="020B0604020202020204" pitchFamily="34" charset="0"/>
              <a:buChar char="•"/>
            </a:pPr>
            <a:r>
              <a:rPr lang="en-US" dirty="0"/>
              <a:t>PPPS—Parentally placed in private schools</a:t>
            </a:r>
          </a:p>
        </p:txBody>
      </p:sp>
      <p:sp>
        <p:nvSpPr>
          <p:cNvPr id="4" name="Slide Number Placeholder 3">
            <a:extLst>
              <a:ext uri="{FF2B5EF4-FFF2-40B4-BE49-F238E27FC236}">
                <a16:creationId xmlns:a16="http://schemas.microsoft.com/office/drawing/2014/main" id="{F5A4FE4A-9584-89CB-565D-E9715A6E156D}"/>
              </a:ext>
            </a:extLst>
          </p:cNvPr>
          <p:cNvSpPr>
            <a:spLocks noGrp="1"/>
          </p:cNvSpPr>
          <p:nvPr>
            <p:ph type="sldNum" sz="quarter" idx="4"/>
          </p:nvPr>
        </p:nvSpPr>
        <p:spPr/>
        <p:txBody>
          <a:bodyPr/>
          <a:lstStyle/>
          <a:p>
            <a:fld id="{53A591CA-5CCE-2347-919F-ADE8113BB43B}" type="slidenum">
              <a:rPr lang="en-US" smtClean="0"/>
              <a:pPr/>
              <a:t>12</a:t>
            </a:fld>
            <a:endParaRPr lang="en-US" dirty="0"/>
          </a:p>
        </p:txBody>
      </p:sp>
      <p:grpSp>
        <p:nvGrpSpPr>
          <p:cNvPr id="32" name="Group 31">
            <a:extLst>
              <a:ext uri="{FF2B5EF4-FFF2-40B4-BE49-F238E27FC236}">
                <a16:creationId xmlns:a16="http://schemas.microsoft.com/office/drawing/2014/main" id="{2E2EDB5A-1273-1B6A-A336-92AFCF00F24A}"/>
              </a:ext>
            </a:extLst>
          </p:cNvPr>
          <p:cNvGrpSpPr/>
          <p:nvPr/>
        </p:nvGrpSpPr>
        <p:grpSpPr>
          <a:xfrm>
            <a:off x="6226889" y="2237350"/>
            <a:ext cx="5145142" cy="951910"/>
            <a:chOff x="6186698" y="2477090"/>
            <a:chExt cx="5145142" cy="951910"/>
          </a:xfrm>
        </p:grpSpPr>
        <p:sp>
          <p:nvSpPr>
            <p:cNvPr id="14" name="TextBox 13">
              <a:extLst>
                <a:ext uri="{FF2B5EF4-FFF2-40B4-BE49-F238E27FC236}">
                  <a16:creationId xmlns:a16="http://schemas.microsoft.com/office/drawing/2014/main" id="{2D2AEF7A-6504-7731-F13A-328712C8D12C}"/>
                </a:ext>
              </a:extLst>
            </p:cNvPr>
            <p:cNvSpPr txBox="1"/>
            <p:nvPr/>
          </p:nvSpPr>
          <p:spPr>
            <a:xfrm>
              <a:off x="7622310" y="2940269"/>
              <a:ext cx="3425604" cy="400110"/>
            </a:xfrm>
            <a:prstGeom prst="rect">
              <a:avLst/>
            </a:prstGeom>
            <a:noFill/>
          </p:spPr>
          <p:txBody>
            <a:bodyPr wrap="square" rtlCol="0">
              <a:spAutoFit/>
            </a:bodyPr>
            <a:lstStyle/>
            <a:p>
              <a:pPr algn="ctr"/>
              <a:r>
                <a:rPr lang="en-US" sz="2000" dirty="0"/>
                <a:t>Indicator 5 denominator</a:t>
              </a:r>
            </a:p>
          </p:txBody>
        </p:sp>
        <p:sp>
          <p:nvSpPr>
            <p:cNvPr id="19" name="TextBox 18">
              <a:extLst>
                <a:ext uri="{FF2B5EF4-FFF2-40B4-BE49-F238E27FC236}">
                  <a16:creationId xmlns:a16="http://schemas.microsoft.com/office/drawing/2014/main" id="{36907E39-CAFC-F86F-8F31-039C50136195}"/>
                </a:ext>
              </a:extLst>
            </p:cNvPr>
            <p:cNvSpPr txBox="1"/>
            <p:nvPr/>
          </p:nvSpPr>
          <p:spPr>
            <a:xfrm>
              <a:off x="8433699" y="2528788"/>
              <a:ext cx="1779451" cy="400110"/>
            </a:xfrm>
            <a:prstGeom prst="rect">
              <a:avLst/>
            </a:prstGeom>
            <a:noFill/>
          </p:spPr>
          <p:txBody>
            <a:bodyPr wrap="square" rtlCol="0">
              <a:spAutoFit/>
            </a:bodyPr>
            <a:lstStyle/>
            <a:p>
              <a:pPr algn="ctr"/>
              <a:r>
                <a:rPr lang="en-US" sz="2000" b="1" dirty="0"/>
                <a:t>RC80</a:t>
              </a:r>
            </a:p>
          </p:txBody>
        </p:sp>
        <p:cxnSp>
          <p:nvCxnSpPr>
            <p:cNvPr id="20" name="Straight Connector 19">
              <a:extLst>
                <a:ext uri="{FF2B5EF4-FFF2-40B4-BE49-F238E27FC236}">
                  <a16:creationId xmlns:a16="http://schemas.microsoft.com/office/drawing/2014/main" id="{906FB209-8021-B6E8-4CE0-8F136855B9E7}"/>
                </a:ext>
              </a:extLst>
            </p:cNvPr>
            <p:cNvCxnSpPr>
              <a:cxnSpLocks/>
            </p:cNvCxnSpPr>
            <p:nvPr/>
          </p:nvCxnSpPr>
          <p:spPr>
            <a:xfrm>
              <a:off x="7971531" y="2938314"/>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E70A965-D196-C6D3-D740-97B2FA9643EC}"/>
                </a:ext>
              </a:extLst>
            </p:cNvPr>
            <p:cNvSpPr txBox="1"/>
            <p:nvPr/>
          </p:nvSpPr>
          <p:spPr>
            <a:xfrm>
              <a:off x="6297553" y="2714120"/>
              <a:ext cx="1137422" cy="461665"/>
            </a:xfrm>
            <a:prstGeom prst="rect">
              <a:avLst/>
            </a:prstGeom>
            <a:noFill/>
          </p:spPr>
          <p:txBody>
            <a:bodyPr wrap="square" rtlCol="0">
              <a:spAutoFit/>
            </a:bodyPr>
            <a:lstStyle/>
            <a:p>
              <a:pPr algn="r"/>
              <a:r>
                <a:rPr lang="en-US" sz="2400" b="1" dirty="0"/>
                <a:t>5A</a:t>
              </a:r>
              <a:r>
                <a:rPr lang="en-US" sz="2400" dirty="0"/>
                <a:t> = </a:t>
              </a:r>
            </a:p>
          </p:txBody>
        </p:sp>
        <p:sp>
          <p:nvSpPr>
            <p:cNvPr id="23" name="Rectangle: Rounded Corners 22">
              <a:extLst>
                <a:ext uri="{FF2B5EF4-FFF2-40B4-BE49-F238E27FC236}">
                  <a16:creationId xmlns:a16="http://schemas.microsoft.com/office/drawing/2014/main" id="{637D57DF-4EF8-F838-219A-72A418D3FF1C}"/>
                </a:ext>
              </a:extLst>
            </p:cNvPr>
            <p:cNvSpPr/>
            <p:nvPr/>
          </p:nvSpPr>
          <p:spPr>
            <a:xfrm>
              <a:off x="6186698" y="2477090"/>
              <a:ext cx="5145142" cy="951910"/>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8EDBDC4B-11D1-819A-5E23-9F4A9CFB4BBA}"/>
              </a:ext>
            </a:extLst>
          </p:cNvPr>
          <p:cNvGrpSpPr/>
          <p:nvPr/>
        </p:nvGrpSpPr>
        <p:grpSpPr>
          <a:xfrm>
            <a:off x="6226889" y="1156215"/>
            <a:ext cx="5168390" cy="951909"/>
            <a:chOff x="6163449" y="1026751"/>
            <a:chExt cx="5168390" cy="951909"/>
          </a:xfrm>
        </p:grpSpPr>
        <p:sp>
          <p:nvSpPr>
            <p:cNvPr id="10" name="TextBox 9">
              <a:extLst>
                <a:ext uri="{FF2B5EF4-FFF2-40B4-BE49-F238E27FC236}">
                  <a16:creationId xmlns:a16="http://schemas.microsoft.com/office/drawing/2014/main" id="{C3903751-28A5-C7F2-1CA1-EF4348730793}"/>
                </a:ext>
              </a:extLst>
            </p:cNvPr>
            <p:cNvSpPr txBox="1"/>
            <p:nvPr/>
          </p:nvSpPr>
          <p:spPr>
            <a:xfrm>
              <a:off x="6228911" y="1187289"/>
              <a:ext cx="1864020" cy="707886"/>
            </a:xfrm>
            <a:prstGeom prst="rect">
              <a:avLst/>
            </a:prstGeom>
            <a:noFill/>
          </p:spPr>
          <p:txBody>
            <a:bodyPr wrap="square" rtlCol="0">
              <a:spAutoFit/>
            </a:bodyPr>
            <a:lstStyle/>
            <a:p>
              <a:pPr algn="ctr"/>
              <a:r>
                <a:rPr lang="en-US" sz="2000" dirty="0"/>
                <a:t>Indicator 5 denominator</a:t>
              </a:r>
            </a:p>
          </p:txBody>
        </p:sp>
        <p:sp>
          <p:nvSpPr>
            <p:cNvPr id="13" name="Rectangle: Rounded Corners 12">
              <a:extLst>
                <a:ext uri="{FF2B5EF4-FFF2-40B4-BE49-F238E27FC236}">
                  <a16:creationId xmlns:a16="http://schemas.microsoft.com/office/drawing/2014/main" id="{CD490888-CD68-A24E-5A86-41610605CDA3}"/>
                </a:ext>
              </a:extLst>
            </p:cNvPr>
            <p:cNvSpPr/>
            <p:nvPr/>
          </p:nvSpPr>
          <p:spPr>
            <a:xfrm>
              <a:off x="6163449" y="1026751"/>
              <a:ext cx="5168390" cy="951909"/>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851F1E2-E1DC-0459-F25A-25EA77B14AE0}"/>
                </a:ext>
              </a:extLst>
            </p:cNvPr>
            <p:cNvSpPr txBox="1"/>
            <p:nvPr/>
          </p:nvSpPr>
          <p:spPr>
            <a:xfrm>
              <a:off x="8444238" y="1187289"/>
              <a:ext cx="2821572" cy="707886"/>
            </a:xfrm>
            <a:prstGeom prst="rect">
              <a:avLst/>
            </a:prstGeom>
            <a:noFill/>
          </p:spPr>
          <p:txBody>
            <a:bodyPr wrap="square" rtlCol="0">
              <a:spAutoFit/>
            </a:bodyPr>
            <a:lstStyle/>
            <a:p>
              <a:pPr algn="ctr"/>
              <a:r>
                <a:rPr lang="en-US" sz="2000" dirty="0"/>
                <a:t>SUM(RC80, RC79TO40, RC39, SS, RF, HH)</a:t>
              </a:r>
            </a:p>
          </p:txBody>
        </p:sp>
        <p:sp>
          <p:nvSpPr>
            <p:cNvPr id="17" name="TextBox 16">
              <a:extLst>
                <a:ext uri="{FF2B5EF4-FFF2-40B4-BE49-F238E27FC236}">
                  <a16:creationId xmlns:a16="http://schemas.microsoft.com/office/drawing/2014/main" id="{AD421D89-D238-EF4F-0485-0E53FAA0503D}"/>
                </a:ext>
              </a:extLst>
            </p:cNvPr>
            <p:cNvSpPr txBox="1"/>
            <p:nvPr/>
          </p:nvSpPr>
          <p:spPr>
            <a:xfrm>
              <a:off x="8191152" y="1333225"/>
              <a:ext cx="264989" cy="461665"/>
            </a:xfrm>
            <a:prstGeom prst="rect">
              <a:avLst/>
            </a:prstGeom>
            <a:noFill/>
          </p:spPr>
          <p:txBody>
            <a:bodyPr wrap="square" rtlCol="0">
              <a:spAutoFit/>
            </a:bodyPr>
            <a:lstStyle/>
            <a:p>
              <a:pPr algn="ctr"/>
              <a:r>
                <a:rPr lang="en-US" sz="2400" dirty="0"/>
                <a:t>= </a:t>
              </a:r>
            </a:p>
          </p:txBody>
        </p:sp>
      </p:grpSp>
      <p:grpSp>
        <p:nvGrpSpPr>
          <p:cNvPr id="33" name="Group 32">
            <a:extLst>
              <a:ext uri="{FF2B5EF4-FFF2-40B4-BE49-F238E27FC236}">
                <a16:creationId xmlns:a16="http://schemas.microsoft.com/office/drawing/2014/main" id="{3BAA465B-9E6B-98B7-D4E9-B62A55C58EAA}"/>
              </a:ext>
            </a:extLst>
          </p:cNvPr>
          <p:cNvGrpSpPr/>
          <p:nvPr/>
        </p:nvGrpSpPr>
        <p:grpSpPr>
          <a:xfrm>
            <a:off x="6250137" y="3318486"/>
            <a:ext cx="5145142" cy="1085536"/>
            <a:chOff x="6175073" y="3797615"/>
            <a:chExt cx="5145142" cy="1026453"/>
          </a:xfrm>
        </p:grpSpPr>
        <p:sp>
          <p:nvSpPr>
            <p:cNvPr id="26" name="TextBox 25">
              <a:extLst>
                <a:ext uri="{FF2B5EF4-FFF2-40B4-BE49-F238E27FC236}">
                  <a16:creationId xmlns:a16="http://schemas.microsoft.com/office/drawing/2014/main" id="{FD422D43-E9BA-A9DE-E39F-F65339D4E3BD}"/>
                </a:ext>
              </a:extLst>
            </p:cNvPr>
            <p:cNvSpPr txBox="1"/>
            <p:nvPr/>
          </p:nvSpPr>
          <p:spPr>
            <a:xfrm>
              <a:off x="7610685" y="4311736"/>
              <a:ext cx="3425604" cy="378333"/>
            </a:xfrm>
            <a:prstGeom prst="rect">
              <a:avLst/>
            </a:prstGeom>
            <a:noFill/>
          </p:spPr>
          <p:txBody>
            <a:bodyPr wrap="square" rtlCol="0">
              <a:spAutoFit/>
            </a:bodyPr>
            <a:lstStyle/>
            <a:p>
              <a:pPr algn="ctr"/>
              <a:r>
                <a:rPr lang="en-US" sz="2000" dirty="0"/>
                <a:t>Indicator 5 denominator</a:t>
              </a:r>
            </a:p>
          </p:txBody>
        </p:sp>
        <p:sp>
          <p:nvSpPr>
            <p:cNvPr id="27" name="TextBox 26">
              <a:extLst>
                <a:ext uri="{FF2B5EF4-FFF2-40B4-BE49-F238E27FC236}">
                  <a16:creationId xmlns:a16="http://schemas.microsoft.com/office/drawing/2014/main" id="{7071F4C9-23BA-390E-5BBF-696FD0A94134}"/>
                </a:ext>
              </a:extLst>
            </p:cNvPr>
            <p:cNvSpPr txBox="1"/>
            <p:nvPr/>
          </p:nvSpPr>
          <p:spPr>
            <a:xfrm>
              <a:off x="8422074" y="3900255"/>
              <a:ext cx="1779451" cy="378333"/>
            </a:xfrm>
            <a:prstGeom prst="rect">
              <a:avLst/>
            </a:prstGeom>
            <a:noFill/>
          </p:spPr>
          <p:txBody>
            <a:bodyPr wrap="square" lIns="91440" tIns="45720" rIns="91440" bIns="45720" rtlCol="0" anchor="t">
              <a:spAutoFit/>
            </a:bodyPr>
            <a:lstStyle/>
            <a:p>
              <a:pPr algn="ctr"/>
              <a:r>
                <a:rPr lang="en-US" sz="2000" b="1" dirty="0"/>
                <a:t>RC39</a:t>
              </a:r>
            </a:p>
          </p:txBody>
        </p:sp>
        <p:cxnSp>
          <p:nvCxnSpPr>
            <p:cNvPr id="28" name="Straight Connector 27">
              <a:extLst>
                <a:ext uri="{FF2B5EF4-FFF2-40B4-BE49-F238E27FC236}">
                  <a16:creationId xmlns:a16="http://schemas.microsoft.com/office/drawing/2014/main" id="{685A771E-E641-DCC9-2B9C-7D6A0037DD78}"/>
                </a:ext>
              </a:extLst>
            </p:cNvPr>
            <p:cNvCxnSpPr>
              <a:cxnSpLocks/>
            </p:cNvCxnSpPr>
            <p:nvPr/>
          </p:nvCxnSpPr>
          <p:spPr>
            <a:xfrm>
              <a:off x="7959906" y="4309781"/>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0FF5C123-5F1F-5E13-85A4-33A6525AD886}"/>
                </a:ext>
              </a:extLst>
            </p:cNvPr>
            <p:cNvSpPr txBox="1"/>
            <p:nvPr/>
          </p:nvSpPr>
          <p:spPr>
            <a:xfrm>
              <a:off x="6285928" y="4085587"/>
              <a:ext cx="1137422" cy="461665"/>
            </a:xfrm>
            <a:prstGeom prst="rect">
              <a:avLst/>
            </a:prstGeom>
            <a:noFill/>
          </p:spPr>
          <p:txBody>
            <a:bodyPr wrap="square" rtlCol="0">
              <a:spAutoFit/>
            </a:bodyPr>
            <a:lstStyle/>
            <a:p>
              <a:pPr algn="r"/>
              <a:r>
                <a:rPr lang="en-US" sz="2400" b="1" dirty="0"/>
                <a:t>5B </a:t>
              </a:r>
              <a:r>
                <a:rPr lang="en-US" sz="2400" dirty="0"/>
                <a:t>= </a:t>
              </a:r>
            </a:p>
          </p:txBody>
        </p:sp>
        <p:sp>
          <p:nvSpPr>
            <p:cNvPr id="30" name="Rectangle: Rounded Corners 29">
              <a:extLst>
                <a:ext uri="{FF2B5EF4-FFF2-40B4-BE49-F238E27FC236}">
                  <a16:creationId xmlns:a16="http://schemas.microsoft.com/office/drawing/2014/main" id="{60BBC215-464D-2A10-80CC-C9173D240EED}"/>
                </a:ext>
              </a:extLst>
            </p:cNvPr>
            <p:cNvSpPr/>
            <p:nvPr/>
          </p:nvSpPr>
          <p:spPr>
            <a:xfrm>
              <a:off x="6175073" y="3797615"/>
              <a:ext cx="5145142" cy="1026453"/>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5805486D-DADB-7259-E32F-1F53B588B860}"/>
              </a:ext>
            </a:extLst>
          </p:cNvPr>
          <p:cNvGrpSpPr/>
          <p:nvPr/>
        </p:nvGrpSpPr>
        <p:grpSpPr>
          <a:xfrm>
            <a:off x="6250137" y="4533249"/>
            <a:ext cx="5145142" cy="1026453"/>
            <a:chOff x="6175073" y="3797615"/>
            <a:chExt cx="5145142" cy="1026453"/>
          </a:xfrm>
        </p:grpSpPr>
        <p:sp>
          <p:nvSpPr>
            <p:cNvPr id="35" name="TextBox 34">
              <a:extLst>
                <a:ext uri="{FF2B5EF4-FFF2-40B4-BE49-F238E27FC236}">
                  <a16:creationId xmlns:a16="http://schemas.microsoft.com/office/drawing/2014/main" id="{D33F3002-7D24-7338-B6CE-61E037B2DCA5}"/>
                </a:ext>
              </a:extLst>
            </p:cNvPr>
            <p:cNvSpPr txBox="1"/>
            <p:nvPr/>
          </p:nvSpPr>
          <p:spPr>
            <a:xfrm>
              <a:off x="7610685" y="4311736"/>
              <a:ext cx="3425604" cy="400110"/>
            </a:xfrm>
            <a:prstGeom prst="rect">
              <a:avLst/>
            </a:prstGeom>
            <a:noFill/>
          </p:spPr>
          <p:txBody>
            <a:bodyPr wrap="square" rtlCol="0">
              <a:spAutoFit/>
            </a:bodyPr>
            <a:lstStyle/>
            <a:p>
              <a:pPr algn="ctr"/>
              <a:r>
                <a:rPr lang="en-US" sz="2000" dirty="0"/>
                <a:t>Indicator 5 denominator</a:t>
              </a:r>
            </a:p>
          </p:txBody>
        </p:sp>
        <p:sp>
          <p:nvSpPr>
            <p:cNvPr id="36" name="TextBox 35">
              <a:extLst>
                <a:ext uri="{FF2B5EF4-FFF2-40B4-BE49-F238E27FC236}">
                  <a16:creationId xmlns:a16="http://schemas.microsoft.com/office/drawing/2014/main" id="{58C9E082-B410-06F3-658B-99D3C38051FB}"/>
                </a:ext>
              </a:extLst>
            </p:cNvPr>
            <p:cNvSpPr txBox="1"/>
            <p:nvPr/>
          </p:nvSpPr>
          <p:spPr>
            <a:xfrm>
              <a:off x="8074073" y="3885532"/>
              <a:ext cx="2428955" cy="400110"/>
            </a:xfrm>
            <a:prstGeom prst="rect">
              <a:avLst/>
            </a:prstGeom>
            <a:noFill/>
          </p:spPr>
          <p:txBody>
            <a:bodyPr wrap="square" rtlCol="0">
              <a:spAutoFit/>
            </a:bodyPr>
            <a:lstStyle/>
            <a:p>
              <a:pPr algn="ctr"/>
              <a:r>
                <a:rPr lang="en-US" sz="2000" dirty="0"/>
                <a:t>SUM(</a:t>
              </a:r>
              <a:r>
                <a:rPr lang="en-US" sz="2000" b="1" dirty="0"/>
                <a:t>SS, RF, HH</a:t>
              </a:r>
              <a:r>
                <a:rPr lang="en-US" sz="2000" dirty="0"/>
                <a:t>)</a:t>
              </a:r>
            </a:p>
          </p:txBody>
        </p:sp>
        <p:cxnSp>
          <p:nvCxnSpPr>
            <p:cNvPr id="37" name="Straight Connector 36">
              <a:extLst>
                <a:ext uri="{FF2B5EF4-FFF2-40B4-BE49-F238E27FC236}">
                  <a16:creationId xmlns:a16="http://schemas.microsoft.com/office/drawing/2014/main" id="{7A12F52A-8097-1B60-38AD-C534FE40E040}"/>
                </a:ext>
              </a:extLst>
            </p:cNvPr>
            <p:cNvCxnSpPr>
              <a:cxnSpLocks/>
            </p:cNvCxnSpPr>
            <p:nvPr/>
          </p:nvCxnSpPr>
          <p:spPr>
            <a:xfrm>
              <a:off x="7959906" y="4309781"/>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49ED929-5AB6-EAAD-9E73-B0F5F2C615A8}"/>
                </a:ext>
              </a:extLst>
            </p:cNvPr>
            <p:cNvSpPr txBox="1"/>
            <p:nvPr/>
          </p:nvSpPr>
          <p:spPr>
            <a:xfrm>
              <a:off x="6285928" y="4040262"/>
              <a:ext cx="1137422" cy="461665"/>
            </a:xfrm>
            <a:prstGeom prst="rect">
              <a:avLst/>
            </a:prstGeom>
            <a:noFill/>
          </p:spPr>
          <p:txBody>
            <a:bodyPr wrap="square" rtlCol="0">
              <a:spAutoFit/>
            </a:bodyPr>
            <a:lstStyle/>
            <a:p>
              <a:pPr algn="r"/>
              <a:r>
                <a:rPr lang="en-US" sz="2400" b="1" dirty="0"/>
                <a:t>5C = </a:t>
              </a:r>
            </a:p>
          </p:txBody>
        </p:sp>
        <p:sp>
          <p:nvSpPr>
            <p:cNvPr id="39" name="Rectangle: Rounded Corners 38">
              <a:extLst>
                <a:ext uri="{FF2B5EF4-FFF2-40B4-BE49-F238E27FC236}">
                  <a16:creationId xmlns:a16="http://schemas.microsoft.com/office/drawing/2014/main" id="{A49FDCEF-4001-D526-E664-9F083F81D295}"/>
                </a:ext>
              </a:extLst>
            </p:cNvPr>
            <p:cNvSpPr/>
            <p:nvPr/>
          </p:nvSpPr>
          <p:spPr>
            <a:xfrm>
              <a:off x="6175073" y="3797615"/>
              <a:ext cx="5145142" cy="1026453"/>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extBox 4">
            <a:extLst>
              <a:ext uri="{FF2B5EF4-FFF2-40B4-BE49-F238E27FC236}">
                <a16:creationId xmlns:a16="http://schemas.microsoft.com/office/drawing/2014/main" id="{4A033F8F-8C2A-4F61-33DB-8E9C3E4A000E}"/>
              </a:ext>
            </a:extLst>
          </p:cNvPr>
          <p:cNvSpPr txBox="1"/>
          <p:nvPr/>
        </p:nvSpPr>
        <p:spPr>
          <a:xfrm>
            <a:off x="6226889" y="2848851"/>
            <a:ext cx="1780260" cy="307777"/>
          </a:xfrm>
          <a:prstGeom prst="rect">
            <a:avLst/>
          </a:prstGeom>
          <a:noFill/>
        </p:spPr>
        <p:txBody>
          <a:bodyPr wrap="square" rtlCol="0">
            <a:spAutoFit/>
          </a:bodyPr>
          <a:lstStyle/>
          <a:p>
            <a:pPr algn="ctr"/>
            <a:r>
              <a:rPr lang="en-US" sz="1400" dirty="0"/>
              <a:t>% of children in RC80</a:t>
            </a:r>
          </a:p>
        </p:txBody>
      </p:sp>
      <p:sp>
        <p:nvSpPr>
          <p:cNvPr id="6" name="TextBox 5">
            <a:extLst>
              <a:ext uri="{FF2B5EF4-FFF2-40B4-BE49-F238E27FC236}">
                <a16:creationId xmlns:a16="http://schemas.microsoft.com/office/drawing/2014/main" id="{B043893F-7864-367B-86BF-D63A86F75AB0}"/>
              </a:ext>
            </a:extLst>
          </p:cNvPr>
          <p:cNvSpPr txBox="1"/>
          <p:nvPr/>
        </p:nvSpPr>
        <p:spPr>
          <a:xfrm>
            <a:off x="6337744" y="3925584"/>
            <a:ext cx="1617651" cy="523220"/>
          </a:xfrm>
          <a:prstGeom prst="rect">
            <a:avLst/>
          </a:prstGeom>
          <a:noFill/>
        </p:spPr>
        <p:txBody>
          <a:bodyPr wrap="square" lIns="91440" tIns="45720" rIns="91440" bIns="45720" rtlCol="0" anchor="t">
            <a:spAutoFit/>
          </a:bodyPr>
          <a:lstStyle/>
          <a:p>
            <a:pPr algn="ctr"/>
            <a:r>
              <a:rPr lang="en-US" sz="1400" dirty="0">
                <a:ea typeface="+mn-lt"/>
                <a:cs typeface="+mn-lt"/>
              </a:rPr>
              <a:t>% of children in RC39</a:t>
            </a:r>
            <a:endParaRPr lang="en-US" dirty="0"/>
          </a:p>
        </p:txBody>
      </p:sp>
      <p:sp>
        <p:nvSpPr>
          <p:cNvPr id="7" name="TextBox 6">
            <a:extLst>
              <a:ext uri="{FF2B5EF4-FFF2-40B4-BE49-F238E27FC236}">
                <a16:creationId xmlns:a16="http://schemas.microsoft.com/office/drawing/2014/main" id="{11275597-DA37-BF7C-2409-FE1F5B6E3DF8}"/>
              </a:ext>
            </a:extLst>
          </p:cNvPr>
          <p:cNvSpPr txBox="1"/>
          <p:nvPr/>
        </p:nvSpPr>
        <p:spPr>
          <a:xfrm>
            <a:off x="6401529" y="5076938"/>
            <a:ext cx="1430979" cy="523220"/>
          </a:xfrm>
          <a:prstGeom prst="rect">
            <a:avLst/>
          </a:prstGeom>
          <a:noFill/>
        </p:spPr>
        <p:txBody>
          <a:bodyPr wrap="square" rtlCol="0">
            <a:spAutoFit/>
          </a:bodyPr>
          <a:lstStyle/>
          <a:p>
            <a:pPr algn="ctr"/>
            <a:r>
              <a:rPr lang="en-US" sz="1400" dirty="0"/>
              <a:t>% of children in SS, RF, HH</a:t>
            </a:r>
          </a:p>
        </p:txBody>
      </p:sp>
    </p:spTree>
    <p:extLst>
      <p:ext uri="{BB962C8B-B14F-4D97-AF65-F5344CB8AC3E}">
        <p14:creationId xmlns:p14="http://schemas.microsoft.com/office/powerpoint/2010/main" val="653211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FD-104B-3A49-1B2F-FDCD39E23DB7}"/>
              </a:ext>
            </a:extLst>
          </p:cNvPr>
          <p:cNvSpPr>
            <a:spLocks noGrp="1"/>
          </p:cNvSpPr>
          <p:nvPr>
            <p:ph type="title"/>
          </p:nvPr>
        </p:nvSpPr>
        <p:spPr/>
        <p:txBody>
          <a:bodyPr anchor="t">
            <a:normAutofit/>
          </a:bodyPr>
          <a:lstStyle/>
          <a:p>
            <a:r>
              <a:rPr lang="en-US" sz="3600" dirty="0"/>
              <a:t>Indicator 6. </a:t>
            </a:r>
            <a:r>
              <a:rPr lang="en-US" sz="3600" dirty="0">
                <a:cs typeface="Times New Roman" panose="02020603050405020304" pitchFamily="18" charset="0"/>
              </a:rPr>
              <a:t>Preschool Environments</a:t>
            </a:r>
            <a:endParaRPr lang="en-US" sz="3600" dirty="0"/>
          </a:p>
        </p:txBody>
      </p:sp>
      <p:sp>
        <p:nvSpPr>
          <p:cNvPr id="3" name="Content Placeholder 2">
            <a:extLst>
              <a:ext uri="{FF2B5EF4-FFF2-40B4-BE49-F238E27FC236}">
                <a16:creationId xmlns:a16="http://schemas.microsoft.com/office/drawing/2014/main" id="{FDBDC906-3A21-A290-8A67-7F1AD268B2D3}"/>
              </a:ext>
            </a:extLst>
          </p:cNvPr>
          <p:cNvSpPr>
            <a:spLocks noGrp="1"/>
          </p:cNvSpPr>
          <p:nvPr>
            <p:ph idx="1"/>
          </p:nvPr>
        </p:nvSpPr>
        <p:spPr>
          <a:xfrm>
            <a:off x="344129" y="1316753"/>
            <a:ext cx="5666919" cy="4377991"/>
          </a:xfrm>
        </p:spPr>
        <p:txBody>
          <a:bodyPr vert="horz" lIns="0" tIns="0" rIns="0" bIns="0" rtlCol="0" anchor="t">
            <a:normAutofit lnSpcReduction="10000"/>
          </a:bodyPr>
          <a:lstStyle/>
          <a:p>
            <a:pPr marL="234950" lvl="1" indent="0">
              <a:buNone/>
            </a:pPr>
            <a:r>
              <a:rPr lang="en-US" dirty="0">
                <a:latin typeface="Calibri"/>
                <a:cs typeface="Calibri"/>
              </a:rPr>
              <a:t>Educational Environments (early childhood)</a:t>
            </a:r>
            <a:endParaRPr lang="en-US">
              <a:ea typeface="Calibri"/>
            </a:endParaRPr>
          </a:p>
          <a:p>
            <a:pPr lvl="2">
              <a:buFont typeface="Arial" panose="020B0604020202020204" pitchFamily="34" charset="0"/>
              <a:buChar char="•"/>
            </a:pPr>
            <a:r>
              <a:rPr lang="en-US" dirty="0"/>
              <a:t>REC10YSVCS—Services in regular early childhood program (at least 10 hours)</a:t>
            </a:r>
          </a:p>
          <a:p>
            <a:pPr lvl="2">
              <a:buFont typeface="Arial" panose="020B0604020202020204" pitchFamily="34" charset="0"/>
              <a:buChar char="•"/>
            </a:pPr>
            <a:r>
              <a:rPr lang="en-US" dirty="0"/>
              <a:t>REC10YOTHLOC—Other location regular early childhood program (at least 10 hours)</a:t>
            </a:r>
          </a:p>
          <a:p>
            <a:pPr lvl="2">
              <a:buFont typeface="Arial" panose="020B0604020202020204" pitchFamily="34" charset="0"/>
              <a:buChar char="•"/>
            </a:pPr>
            <a:r>
              <a:rPr lang="en-US" dirty="0"/>
              <a:t>REC09YSVCS—Services in regular early childhood program (less than 10 hours)</a:t>
            </a:r>
          </a:p>
          <a:p>
            <a:pPr lvl="2">
              <a:buFont typeface="Arial" panose="020B0604020202020204" pitchFamily="34" charset="0"/>
              <a:buChar char="•"/>
            </a:pPr>
            <a:r>
              <a:rPr lang="en-US" dirty="0"/>
              <a:t>REC09YOTHLOC—Other location regular early childhood program (less than 10 hours)</a:t>
            </a:r>
          </a:p>
          <a:p>
            <a:pPr lvl="2">
              <a:buFont typeface="Arial" panose="020B0604020202020204" pitchFamily="34" charset="0"/>
              <a:buChar char="•"/>
            </a:pPr>
            <a:r>
              <a:rPr lang="en-US" dirty="0"/>
              <a:t>SC—Separate class</a:t>
            </a:r>
          </a:p>
          <a:p>
            <a:pPr lvl="2">
              <a:buFont typeface="Arial" panose="020B0604020202020204" pitchFamily="34" charset="0"/>
              <a:buChar char="•"/>
            </a:pPr>
            <a:r>
              <a:rPr lang="en-US" dirty="0"/>
              <a:t>SS—Separate school</a:t>
            </a:r>
          </a:p>
          <a:p>
            <a:pPr lvl="2">
              <a:buFont typeface="Arial" panose="020B0604020202020204" pitchFamily="34" charset="0"/>
              <a:buChar char="•"/>
            </a:pPr>
            <a:r>
              <a:rPr lang="en-US" dirty="0"/>
              <a:t>RF—Residential facility</a:t>
            </a:r>
          </a:p>
          <a:p>
            <a:pPr lvl="2">
              <a:buFont typeface="Arial" panose="020B0604020202020204" pitchFamily="34" charset="0"/>
              <a:buChar char="•"/>
            </a:pPr>
            <a:r>
              <a:rPr lang="en-US" dirty="0"/>
              <a:t>H—Home</a:t>
            </a:r>
          </a:p>
          <a:p>
            <a:pPr lvl="2">
              <a:buFont typeface="Arial" panose="020B0604020202020204" pitchFamily="34" charset="0"/>
              <a:buChar char="•"/>
            </a:pPr>
            <a:r>
              <a:rPr lang="en-US" dirty="0"/>
              <a:t>SPL—Service provider location</a:t>
            </a:r>
          </a:p>
        </p:txBody>
      </p:sp>
      <p:sp>
        <p:nvSpPr>
          <p:cNvPr id="4" name="Slide Number Placeholder 3">
            <a:extLst>
              <a:ext uri="{FF2B5EF4-FFF2-40B4-BE49-F238E27FC236}">
                <a16:creationId xmlns:a16="http://schemas.microsoft.com/office/drawing/2014/main" id="{F5A4FE4A-9584-89CB-565D-E9715A6E156D}"/>
              </a:ext>
            </a:extLst>
          </p:cNvPr>
          <p:cNvSpPr>
            <a:spLocks noGrp="1"/>
          </p:cNvSpPr>
          <p:nvPr>
            <p:ph type="sldNum" sz="quarter" idx="4"/>
          </p:nvPr>
        </p:nvSpPr>
        <p:spPr/>
        <p:txBody>
          <a:bodyPr/>
          <a:lstStyle/>
          <a:p>
            <a:fld id="{53A591CA-5CCE-2347-919F-ADE8113BB43B}" type="slidenum">
              <a:rPr lang="en-US" smtClean="0"/>
              <a:pPr/>
              <a:t>13</a:t>
            </a:fld>
            <a:endParaRPr lang="en-US" dirty="0"/>
          </a:p>
        </p:txBody>
      </p:sp>
      <p:grpSp>
        <p:nvGrpSpPr>
          <p:cNvPr id="32" name="Group 31">
            <a:extLst>
              <a:ext uri="{FF2B5EF4-FFF2-40B4-BE49-F238E27FC236}">
                <a16:creationId xmlns:a16="http://schemas.microsoft.com/office/drawing/2014/main" id="{2E2EDB5A-1273-1B6A-A336-92AFCF00F24A}"/>
              </a:ext>
            </a:extLst>
          </p:cNvPr>
          <p:cNvGrpSpPr/>
          <p:nvPr/>
        </p:nvGrpSpPr>
        <p:grpSpPr>
          <a:xfrm>
            <a:off x="6226889" y="2239434"/>
            <a:ext cx="5310810" cy="951910"/>
            <a:chOff x="6186698" y="2477090"/>
            <a:chExt cx="5310810" cy="951910"/>
          </a:xfrm>
        </p:grpSpPr>
        <p:sp>
          <p:nvSpPr>
            <p:cNvPr id="14" name="TextBox 13">
              <a:extLst>
                <a:ext uri="{FF2B5EF4-FFF2-40B4-BE49-F238E27FC236}">
                  <a16:creationId xmlns:a16="http://schemas.microsoft.com/office/drawing/2014/main" id="{2D2AEF7A-6504-7731-F13A-328712C8D12C}"/>
                </a:ext>
              </a:extLst>
            </p:cNvPr>
            <p:cNvSpPr txBox="1"/>
            <p:nvPr/>
          </p:nvSpPr>
          <p:spPr>
            <a:xfrm>
              <a:off x="7622310" y="2940269"/>
              <a:ext cx="3425604" cy="400110"/>
            </a:xfrm>
            <a:prstGeom prst="rect">
              <a:avLst/>
            </a:prstGeom>
            <a:noFill/>
          </p:spPr>
          <p:txBody>
            <a:bodyPr wrap="square" rtlCol="0">
              <a:spAutoFit/>
            </a:bodyPr>
            <a:lstStyle/>
            <a:p>
              <a:pPr algn="ctr"/>
              <a:r>
                <a:rPr lang="en-US" sz="2000" dirty="0"/>
                <a:t>Indicator 6 denominator</a:t>
              </a:r>
            </a:p>
          </p:txBody>
        </p:sp>
        <p:sp>
          <p:nvSpPr>
            <p:cNvPr id="19" name="TextBox 18">
              <a:extLst>
                <a:ext uri="{FF2B5EF4-FFF2-40B4-BE49-F238E27FC236}">
                  <a16:creationId xmlns:a16="http://schemas.microsoft.com/office/drawing/2014/main" id="{36907E39-CAFC-F86F-8F31-039C50136195}"/>
                </a:ext>
              </a:extLst>
            </p:cNvPr>
            <p:cNvSpPr txBox="1"/>
            <p:nvPr/>
          </p:nvSpPr>
          <p:spPr>
            <a:xfrm>
              <a:off x="7172715" y="2514065"/>
              <a:ext cx="4324793" cy="400110"/>
            </a:xfrm>
            <a:prstGeom prst="rect">
              <a:avLst/>
            </a:prstGeom>
            <a:noFill/>
          </p:spPr>
          <p:txBody>
            <a:bodyPr wrap="square" lIns="91440" tIns="45720" rIns="91440" bIns="45720" rtlCol="0" anchor="t">
              <a:spAutoFit/>
            </a:bodyPr>
            <a:lstStyle/>
            <a:p>
              <a:pPr algn="ctr"/>
              <a:r>
                <a:rPr lang="en-US" sz="2000" b="1" dirty="0"/>
                <a:t>SUM(REC10YSVCS, </a:t>
              </a:r>
              <a:r>
                <a:rPr lang="en-US" sz="2000" b="1" dirty="0">
                  <a:ea typeface="+mn-lt"/>
                  <a:cs typeface="+mn-lt"/>
                </a:rPr>
                <a:t>REC09YSVCS</a:t>
              </a:r>
              <a:r>
                <a:rPr lang="en-US" sz="2000" b="1" dirty="0"/>
                <a:t>)</a:t>
              </a:r>
            </a:p>
          </p:txBody>
        </p:sp>
        <p:cxnSp>
          <p:nvCxnSpPr>
            <p:cNvPr id="20" name="Straight Connector 19">
              <a:extLst>
                <a:ext uri="{FF2B5EF4-FFF2-40B4-BE49-F238E27FC236}">
                  <a16:creationId xmlns:a16="http://schemas.microsoft.com/office/drawing/2014/main" id="{906FB209-8021-B6E8-4CE0-8F136855B9E7}"/>
                </a:ext>
              </a:extLst>
            </p:cNvPr>
            <p:cNvCxnSpPr>
              <a:cxnSpLocks/>
            </p:cNvCxnSpPr>
            <p:nvPr/>
          </p:nvCxnSpPr>
          <p:spPr>
            <a:xfrm>
              <a:off x="7971531" y="2938314"/>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E70A965-D196-C6D3-D740-97B2FA9643EC}"/>
                </a:ext>
              </a:extLst>
            </p:cNvPr>
            <p:cNvSpPr txBox="1"/>
            <p:nvPr/>
          </p:nvSpPr>
          <p:spPr>
            <a:xfrm>
              <a:off x="6297553" y="2641874"/>
              <a:ext cx="1137422" cy="461665"/>
            </a:xfrm>
            <a:prstGeom prst="rect">
              <a:avLst/>
            </a:prstGeom>
            <a:noFill/>
          </p:spPr>
          <p:txBody>
            <a:bodyPr wrap="square" rtlCol="0">
              <a:spAutoFit/>
            </a:bodyPr>
            <a:lstStyle/>
            <a:p>
              <a:pPr algn="r"/>
              <a:r>
                <a:rPr lang="en-US" sz="2400" b="1" dirty="0"/>
                <a:t>6A</a:t>
              </a:r>
              <a:r>
                <a:rPr lang="en-US" sz="2400" dirty="0"/>
                <a:t> = </a:t>
              </a:r>
            </a:p>
          </p:txBody>
        </p:sp>
        <p:sp>
          <p:nvSpPr>
            <p:cNvPr id="23" name="Rectangle: Rounded Corners 22">
              <a:extLst>
                <a:ext uri="{FF2B5EF4-FFF2-40B4-BE49-F238E27FC236}">
                  <a16:creationId xmlns:a16="http://schemas.microsoft.com/office/drawing/2014/main" id="{637D57DF-4EF8-F838-219A-72A418D3FF1C}"/>
                </a:ext>
              </a:extLst>
            </p:cNvPr>
            <p:cNvSpPr/>
            <p:nvPr/>
          </p:nvSpPr>
          <p:spPr>
            <a:xfrm>
              <a:off x="6186698" y="2477090"/>
              <a:ext cx="5145142" cy="951910"/>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8EDBDC4B-11D1-819A-5E23-9F4A9CFB4BBA}"/>
              </a:ext>
            </a:extLst>
          </p:cNvPr>
          <p:cNvGrpSpPr/>
          <p:nvPr/>
        </p:nvGrpSpPr>
        <p:grpSpPr>
          <a:xfrm>
            <a:off x="6215265" y="1156215"/>
            <a:ext cx="5168390" cy="951909"/>
            <a:chOff x="6163449" y="1026751"/>
            <a:chExt cx="5168390" cy="951909"/>
          </a:xfrm>
        </p:grpSpPr>
        <p:sp>
          <p:nvSpPr>
            <p:cNvPr id="10" name="TextBox 9">
              <a:extLst>
                <a:ext uri="{FF2B5EF4-FFF2-40B4-BE49-F238E27FC236}">
                  <a16:creationId xmlns:a16="http://schemas.microsoft.com/office/drawing/2014/main" id="{C3903751-28A5-C7F2-1CA1-EF4348730793}"/>
                </a:ext>
              </a:extLst>
            </p:cNvPr>
            <p:cNvSpPr txBox="1"/>
            <p:nvPr/>
          </p:nvSpPr>
          <p:spPr>
            <a:xfrm>
              <a:off x="6228911" y="1187289"/>
              <a:ext cx="1864020" cy="707886"/>
            </a:xfrm>
            <a:prstGeom prst="rect">
              <a:avLst/>
            </a:prstGeom>
            <a:noFill/>
          </p:spPr>
          <p:txBody>
            <a:bodyPr wrap="square" rtlCol="0">
              <a:spAutoFit/>
            </a:bodyPr>
            <a:lstStyle/>
            <a:p>
              <a:pPr algn="ctr"/>
              <a:r>
                <a:rPr lang="en-US" sz="2000" dirty="0"/>
                <a:t>Indicator 6 denominator</a:t>
              </a:r>
            </a:p>
          </p:txBody>
        </p:sp>
        <p:sp>
          <p:nvSpPr>
            <p:cNvPr id="13" name="Rectangle: Rounded Corners 12">
              <a:extLst>
                <a:ext uri="{FF2B5EF4-FFF2-40B4-BE49-F238E27FC236}">
                  <a16:creationId xmlns:a16="http://schemas.microsoft.com/office/drawing/2014/main" id="{CD490888-CD68-A24E-5A86-41610605CDA3}"/>
                </a:ext>
              </a:extLst>
            </p:cNvPr>
            <p:cNvSpPr/>
            <p:nvPr/>
          </p:nvSpPr>
          <p:spPr>
            <a:xfrm>
              <a:off x="6163449" y="1026751"/>
              <a:ext cx="5168390" cy="951909"/>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851F1E2-E1DC-0459-F25A-25EA77B14AE0}"/>
                </a:ext>
              </a:extLst>
            </p:cNvPr>
            <p:cNvSpPr txBox="1"/>
            <p:nvPr/>
          </p:nvSpPr>
          <p:spPr>
            <a:xfrm>
              <a:off x="8456141" y="1093917"/>
              <a:ext cx="2821572" cy="830997"/>
            </a:xfrm>
            <a:prstGeom prst="rect">
              <a:avLst/>
            </a:prstGeom>
            <a:noFill/>
          </p:spPr>
          <p:txBody>
            <a:bodyPr wrap="square" rtlCol="0">
              <a:spAutoFit/>
            </a:bodyPr>
            <a:lstStyle/>
            <a:p>
              <a:pPr algn="ctr"/>
              <a:r>
                <a:rPr lang="en-US" sz="1600" dirty="0"/>
                <a:t>SUM(REC10YSVCS, REC10YOTHLOC, REC09YSVCS, REC09YOTHLOC, SC, SS, RF, H)</a:t>
              </a:r>
            </a:p>
          </p:txBody>
        </p:sp>
        <p:sp>
          <p:nvSpPr>
            <p:cNvPr id="17" name="TextBox 16">
              <a:extLst>
                <a:ext uri="{FF2B5EF4-FFF2-40B4-BE49-F238E27FC236}">
                  <a16:creationId xmlns:a16="http://schemas.microsoft.com/office/drawing/2014/main" id="{AD421D89-D238-EF4F-0485-0E53FAA0503D}"/>
                </a:ext>
              </a:extLst>
            </p:cNvPr>
            <p:cNvSpPr txBox="1"/>
            <p:nvPr/>
          </p:nvSpPr>
          <p:spPr>
            <a:xfrm>
              <a:off x="8191152" y="1333225"/>
              <a:ext cx="264989" cy="461665"/>
            </a:xfrm>
            <a:prstGeom prst="rect">
              <a:avLst/>
            </a:prstGeom>
            <a:noFill/>
          </p:spPr>
          <p:txBody>
            <a:bodyPr wrap="square" rtlCol="0">
              <a:spAutoFit/>
            </a:bodyPr>
            <a:lstStyle/>
            <a:p>
              <a:pPr algn="ctr"/>
              <a:r>
                <a:rPr lang="en-US" sz="2400" dirty="0"/>
                <a:t>= </a:t>
              </a:r>
            </a:p>
          </p:txBody>
        </p:sp>
      </p:grpSp>
      <p:grpSp>
        <p:nvGrpSpPr>
          <p:cNvPr id="33" name="Group 32">
            <a:extLst>
              <a:ext uri="{FF2B5EF4-FFF2-40B4-BE49-F238E27FC236}">
                <a16:creationId xmlns:a16="http://schemas.microsoft.com/office/drawing/2014/main" id="{3BAA465B-9E6B-98B7-D4E9-B62A55C58EAA}"/>
              </a:ext>
            </a:extLst>
          </p:cNvPr>
          <p:cNvGrpSpPr/>
          <p:nvPr/>
        </p:nvGrpSpPr>
        <p:grpSpPr>
          <a:xfrm>
            <a:off x="6213845" y="3322654"/>
            <a:ext cx="5169809" cy="1079285"/>
            <a:chOff x="6175073" y="3797615"/>
            <a:chExt cx="5145142" cy="1026453"/>
          </a:xfrm>
        </p:grpSpPr>
        <p:sp>
          <p:nvSpPr>
            <p:cNvPr id="26" name="TextBox 25">
              <a:extLst>
                <a:ext uri="{FF2B5EF4-FFF2-40B4-BE49-F238E27FC236}">
                  <a16:creationId xmlns:a16="http://schemas.microsoft.com/office/drawing/2014/main" id="{FD422D43-E9BA-A9DE-E39F-F65339D4E3BD}"/>
                </a:ext>
              </a:extLst>
            </p:cNvPr>
            <p:cNvSpPr txBox="1"/>
            <p:nvPr/>
          </p:nvSpPr>
          <p:spPr>
            <a:xfrm>
              <a:off x="7610685" y="4311736"/>
              <a:ext cx="3425604" cy="400110"/>
            </a:xfrm>
            <a:prstGeom prst="rect">
              <a:avLst/>
            </a:prstGeom>
            <a:noFill/>
          </p:spPr>
          <p:txBody>
            <a:bodyPr wrap="square" rtlCol="0">
              <a:spAutoFit/>
            </a:bodyPr>
            <a:lstStyle/>
            <a:p>
              <a:pPr algn="ctr"/>
              <a:r>
                <a:rPr lang="en-US" sz="2000" dirty="0"/>
                <a:t>Indicator 6 denominator</a:t>
              </a:r>
            </a:p>
          </p:txBody>
        </p:sp>
        <p:sp>
          <p:nvSpPr>
            <p:cNvPr id="27" name="TextBox 26">
              <a:extLst>
                <a:ext uri="{FF2B5EF4-FFF2-40B4-BE49-F238E27FC236}">
                  <a16:creationId xmlns:a16="http://schemas.microsoft.com/office/drawing/2014/main" id="{7071F4C9-23BA-390E-5BBF-696FD0A94134}"/>
                </a:ext>
              </a:extLst>
            </p:cNvPr>
            <p:cNvSpPr txBox="1"/>
            <p:nvPr/>
          </p:nvSpPr>
          <p:spPr>
            <a:xfrm>
              <a:off x="8422074" y="3900255"/>
              <a:ext cx="1977951" cy="400110"/>
            </a:xfrm>
            <a:prstGeom prst="rect">
              <a:avLst/>
            </a:prstGeom>
            <a:noFill/>
          </p:spPr>
          <p:txBody>
            <a:bodyPr wrap="square" rtlCol="0">
              <a:spAutoFit/>
            </a:bodyPr>
            <a:lstStyle/>
            <a:p>
              <a:pPr algn="ctr"/>
              <a:r>
                <a:rPr lang="en-US" sz="2000" b="1" dirty="0"/>
                <a:t>SUM(SC, SS, RF)</a:t>
              </a:r>
            </a:p>
          </p:txBody>
        </p:sp>
        <p:cxnSp>
          <p:nvCxnSpPr>
            <p:cNvPr id="28" name="Straight Connector 27">
              <a:extLst>
                <a:ext uri="{FF2B5EF4-FFF2-40B4-BE49-F238E27FC236}">
                  <a16:creationId xmlns:a16="http://schemas.microsoft.com/office/drawing/2014/main" id="{685A771E-E641-DCC9-2B9C-7D6A0037DD78}"/>
                </a:ext>
              </a:extLst>
            </p:cNvPr>
            <p:cNvCxnSpPr>
              <a:cxnSpLocks/>
            </p:cNvCxnSpPr>
            <p:nvPr/>
          </p:nvCxnSpPr>
          <p:spPr>
            <a:xfrm>
              <a:off x="7959906" y="4309781"/>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29" name="TextBox 28">
              <a:extLst>
                <a:ext uri="{FF2B5EF4-FFF2-40B4-BE49-F238E27FC236}">
                  <a16:creationId xmlns:a16="http://schemas.microsoft.com/office/drawing/2014/main" id="{0FF5C123-5F1F-5E13-85A4-33A6525AD886}"/>
                </a:ext>
              </a:extLst>
            </p:cNvPr>
            <p:cNvSpPr txBox="1"/>
            <p:nvPr/>
          </p:nvSpPr>
          <p:spPr>
            <a:xfrm>
              <a:off x="6353719" y="4005720"/>
              <a:ext cx="1137422" cy="461665"/>
            </a:xfrm>
            <a:prstGeom prst="rect">
              <a:avLst/>
            </a:prstGeom>
            <a:noFill/>
          </p:spPr>
          <p:txBody>
            <a:bodyPr wrap="square" rtlCol="0">
              <a:spAutoFit/>
            </a:bodyPr>
            <a:lstStyle/>
            <a:p>
              <a:pPr algn="r"/>
              <a:r>
                <a:rPr lang="en-US" sz="2400" b="1" dirty="0"/>
                <a:t>6B </a:t>
              </a:r>
              <a:r>
                <a:rPr lang="en-US" sz="2400" dirty="0"/>
                <a:t>= </a:t>
              </a:r>
            </a:p>
          </p:txBody>
        </p:sp>
        <p:sp>
          <p:nvSpPr>
            <p:cNvPr id="30" name="Rectangle: Rounded Corners 29">
              <a:extLst>
                <a:ext uri="{FF2B5EF4-FFF2-40B4-BE49-F238E27FC236}">
                  <a16:creationId xmlns:a16="http://schemas.microsoft.com/office/drawing/2014/main" id="{60BBC215-464D-2A10-80CC-C9173D240EED}"/>
                </a:ext>
              </a:extLst>
            </p:cNvPr>
            <p:cNvSpPr/>
            <p:nvPr/>
          </p:nvSpPr>
          <p:spPr>
            <a:xfrm>
              <a:off x="6175073" y="3797615"/>
              <a:ext cx="5145142" cy="1026453"/>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5805486D-DADB-7259-E32F-1F53B588B860}"/>
              </a:ext>
            </a:extLst>
          </p:cNvPr>
          <p:cNvGrpSpPr/>
          <p:nvPr/>
        </p:nvGrpSpPr>
        <p:grpSpPr>
          <a:xfrm>
            <a:off x="6213845" y="4533249"/>
            <a:ext cx="5169809" cy="1026453"/>
            <a:chOff x="6175073" y="3797615"/>
            <a:chExt cx="5145142" cy="1026453"/>
          </a:xfrm>
        </p:grpSpPr>
        <p:sp>
          <p:nvSpPr>
            <p:cNvPr id="35" name="TextBox 34">
              <a:extLst>
                <a:ext uri="{FF2B5EF4-FFF2-40B4-BE49-F238E27FC236}">
                  <a16:creationId xmlns:a16="http://schemas.microsoft.com/office/drawing/2014/main" id="{D33F3002-7D24-7338-B6CE-61E037B2DCA5}"/>
                </a:ext>
              </a:extLst>
            </p:cNvPr>
            <p:cNvSpPr txBox="1"/>
            <p:nvPr/>
          </p:nvSpPr>
          <p:spPr>
            <a:xfrm>
              <a:off x="7610685" y="4311736"/>
              <a:ext cx="3425604" cy="400110"/>
            </a:xfrm>
            <a:prstGeom prst="rect">
              <a:avLst/>
            </a:prstGeom>
            <a:noFill/>
          </p:spPr>
          <p:txBody>
            <a:bodyPr wrap="square" rtlCol="0">
              <a:spAutoFit/>
            </a:bodyPr>
            <a:lstStyle/>
            <a:p>
              <a:pPr algn="ctr"/>
              <a:r>
                <a:rPr lang="en-US" sz="2000" dirty="0"/>
                <a:t>Indicator 6 denominator</a:t>
              </a:r>
            </a:p>
          </p:txBody>
        </p:sp>
        <p:sp>
          <p:nvSpPr>
            <p:cNvPr id="36" name="TextBox 35">
              <a:extLst>
                <a:ext uri="{FF2B5EF4-FFF2-40B4-BE49-F238E27FC236}">
                  <a16:creationId xmlns:a16="http://schemas.microsoft.com/office/drawing/2014/main" id="{58C9E082-B410-06F3-658B-99D3C38051FB}"/>
                </a:ext>
              </a:extLst>
            </p:cNvPr>
            <p:cNvSpPr txBox="1"/>
            <p:nvPr/>
          </p:nvSpPr>
          <p:spPr>
            <a:xfrm>
              <a:off x="8074073" y="3885532"/>
              <a:ext cx="2428955" cy="400110"/>
            </a:xfrm>
            <a:prstGeom prst="rect">
              <a:avLst/>
            </a:prstGeom>
            <a:noFill/>
          </p:spPr>
          <p:txBody>
            <a:bodyPr wrap="square" rtlCol="0">
              <a:spAutoFit/>
            </a:bodyPr>
            <a:lstStyle/>
            <a:p>
              <a:pPr algn="ctr"/>
              <a:r>
                <a:rPr lang="en-US" sz="2000" b="1" dirty="0"/>
                <a:t>H</a:t>
              </a:r>
            </a:p>
          </p:txBody>
        </p:sp>
        <p:cxnSp>
          <p:nvCxnSpPr>
            <p:cNvPr id="37" name="Straight Connector 36">
              <a:extLst>
                <a:ext uri="{FF2B5EF4-FFF2-40B4-BE49-F238E27FC236}">
                  <a16:creationId xmlns:a16="http://schemas.microsoft.com/office/drawing/2014/main" id="{7A12F52A-8097-1B60-38AD-C534FE40E040}"/>
                </a:ext>
              </a:extLst>
            </p:cNvPr>
            <p:cNvCxnSpPr>
              <a:cxnSpLocks/>
            </p:cNvCxnSpPr>
            <p:nvPr/>
          </p:nvCxnSpPr>
          <p:spPr>
            <a:xfrm>
              <a:off x="7959906" y="4309781"/>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38" name="TextBox 37">
              <a:extLst>
                <a:ext uri="{FF2B5EF4-FFF2-40B4-BE49-F238E27FC236}">
                  <a16:creationId xmlns:a16="http://schemas.microsoft.com/office/drawing/2014/main" id="{249ED929-5AB6-EAAD-9E73-B0F5F2C615A8}"/>
                </a:ext>
              </a:extLst>
            </p:cNvPr>
            <p:cNvSpPr txBox="1"/>
            <p:nvPr/>
          </p:nvSpPr>
          <p:spPr>
            <a:xfrm>
              <a:off x="6341251" y="3992760"/>
              <a:ext cx="1137422" cy="461665"/>
            </a:xfrm>
            <a:prstGeom prst="rect">
              <a:avLst/>
            </a:prstGeom>
            <a:noFill/>
          </p:spPr>
          <p:txBody>
            <a:bodyPr wrap="square" rtlCol="0">
              <a:spAutoFit/>
            </a:bodyPr>
            <a:lstStyle/>
            <a:p>
              <a:pPr algn="r"/>
              <a:r>
                <a:rPr lang="en-US" sz="2400" b="1" dirty="0"/>
                <a:t>6C = </a:t>
              </a:r>
            </a:p>
          </p:txBody>
        </p:sp>
        <p:sp>
          <p:nvSpPr>
            <p:cNvPr id="39" name="Rectangle: Rounded Corners 38">
              <a:extLst>
                <a:ext uri="{FF2B5EF4-FFF2-40B4-BE49-F238E27FC236}">
                  <a16:creationId xmlns:a16="http://schemas.microsoft.com/office/drawing/2014/main" id="{A49FDCEF-4001-D526-E664-9F083F81D295}"/>
                </a:ext>
              </a:extLst>
            </p:cNvPr>
            <p:cNvSpPr/>
            <p:nvPr/>
          </p:nvSpPr>
          <p:spPr>
            <a:xfrm>
              <a:off x="6175073" y="3797615"/>
              <a:ext cx="5145142" cy="1026453"/>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8CBF52D7-E686-05CA-9955-EB54D5594F25}"/>
              </a:ext>
            </a:extLst>
          </p:cNvPr>
          <p:cNvSpPr txBox="1"/>
          <p:nvPr/>
        </p:nvSpPr>
        <p:spPr>
          <a:xfrm>
            <a:off x="6332577" y="2690985"/>
            <a:ext cx="1350059" cy="523220"/>
          </a:xfrm>
          <a:prstGeom prst="rect">
            <a:avLst/>
          </a:prstGeom>
          <a:noFill/>
        </p:spPr>
        <p:txBody>
          <a:bodyPr wrap="square" rtlCol="0">
            <a:spAutoFit/>
          </a:bodyPr>
          <a:lstStyle/>
          <a:p>
            <a:pPr algn="ctr"/>
            <a:r>
              <a:rPr lang="en-US" sz="1400" dirty="0"/>
              <a:t>% of children in reg programs</a:t>
            </a:r>
          </a:p>
        </p:txBody>
      </p:sp>
      <p:sp>
        <p:nvSpPr>
          <p:cNvPr id="8" name="TextBox 7">
            <a:extLst>
              <a:ext uri="{FF2B5EF4-FFF2-40B4-BE49-F238E27FC236}">
                <a16:creationId xmlns:a16="http://schemas.microsoft.com/office/drawing/2014/main" id="{1E765882-577D-9CE3-199F-9EC81816907F}"/>
              </a:ext>
            </a:extLst>
          </p:cNvPr>
          <p:cNvSpPr txBox="1"/>
          <p:nvPr/>
        </p:nvSpPr>
        <p:spPr>
          <a:xfrm>
            <a:off x="6450528" y="3903464"/>
            <a:ext cx="1350059" cy="523220"/>
          </a:xfrm>
          <a:prstGeom prst="rect">
            <a:avLst/>
          </a:prstGeom>
          <a:noFill/>
        </p:spPr>
        <p:txBody>
          <a:bodyPr wrap="square" lIns="91440" tIns="45720" rIns="91440" bIns="45720" rtlCol="0" anchor="t">
            <a:spAutoFit/>
          </a:bodyPr>
          <a:lstStyle/>
          <a:p>
            <a:pPr algn="ctr"/>
            <a:r>
              <a:rPr lang="en-US" sz="1400" dirty="0">
                <a:ea typeface="+mn-lt"/>
                <a:cs typeface="+mn-lt"/>
              </a:rPr>
              <a:t>% of children in other locations</a:t>
            </a:r>
            <a:endParaRPr lang="en-US" dirty="0"/>
          </a:p>
        </p:txBody>
      </p:sp>
      <p:sp>
        <p:nvSpPr>
          <p:cNvPr id="9" name="TextBox 8">
            <a:extLst>
              <a:ext uri="{FF2B5EF4-FFF2-40B4-BE49-F238E27FC236}">
                <a16:creationId xmlns:a16="http://schemas.microsoft.com/office/drawing/2014/main" id="{FB7E840E-9735-B36B-4083-EBE3D2BA8850}"/>
              </a:ext>
            </a:extLst>
          </p:cNvPr>
          <p:cNvSpPr txBox="1"/>
          <p:nvPr/>
        </p:nvSpPr>
        <p:spPr>
          <a:xfrm>
            <a:off x="6450527" y="5030990"/>
            <a:ext cx="1350059" cy="523220"/>
          </a:xfrm>
          <a:prstGeom prst="rect">
            <a:avLst/>
          </a:prstGeom>
          <a:noFill/>
        </p:spPr>
        <p:txBody>
          <a:bodyPr wrap="square" rtlCol="0">
            <a:spAutoFit/>
          </a:bodyPr>
          <a:lstStyle/>
          <a:p>
            <a:pPr algn="ctr"/>
            <a:r>
              <a:rPr lang="en-US" sz="1400" dirty="0"/>
              <a:t>% of children in home</a:t>
            </a:r>
          </a:p>
        </p:txBody>
      </p:sp>
    </p:spTree>
    <p:extLst>
      <p:ext uri="{BB962C8B-B14F-4D97-AF65-F5344CB8AC3E}">
        <p14:creationId xmlns:p14="http://schemas.microsoft.com/office/powerpoint/2010/main" val="2589683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C327-6A8B-60DF-82A6-2EE582DB8899}"/>
              </a:ext>
            </a:extLst>
          </p:cNvPr>
          <p:cNvSpPr>
            <a:spLocks noGrp="1"/>
          </p:cNvSpPr>
          <p:nvPr>
            <p:ph type="title"/>
          </p:nvPr>
        </p:nvSpPr>
        <p:spPr/>
        <p:txBody>
          <a:bodyPr anchor="t">
            <a:normAutofit/>
          </a:bodyPr>
          <a:lstStyle/>
          <a:p>
            <a:r>
              <a:rPr lang="en-US" sz="3600" dirty="0"/>
              <a:t>Indicators 9 and 10</a:t>
            </a:r>
          </a:p>
        </p:txBody>
      </p:sp>
      <p:sp>
        <p:nvSpPr>
          <p:cNvPr id="3" name="Content Placeholder 2">
            <a:extLst>
              <a:ext uri="{FF2B5EF4-FFF2-40B4-BE49-F238E27FC236}">
                <a16:creationId xmlns:a16="http://schemas.microsoft.com/office/drawing/2014/main" id="{A659B78C-332A-F972-413B-8937B0091CD7}"/>
              </a:ext>
            </a:extLst>
          </p:cNvPr>
          <p:cNvSpPr>
            <a:spLocks noGrp="1"/>
          </p:cNvSpPr>
          <p:nvPr>
            <p:ph idx="1"/>
          </p:nvPr>
        </p:nvSpPr>
        <p:spPr>
          <a:xfrm>
            <a:off x="558800" y="1226917"/>
            <a:ext cx="11056622" cy="1713054"/>
          </a:xfrm>
        </p:spPr>
        <p:txBody>
          <a:bodyPr>
            <a:normAutofit/>
          </a:bodyPr>
          <a:lstStyle/>
          <a:p>
            <a:r>
              <a:rPr lang="en-US" dirty="0"/>
              <a:t>FS002 and FS089 DO NOT directly populate Indicators 9 and 10</a:t>
            </a:r>
          </a:p>
          <a:p>
            <a:endParaRPr lang="en-US" dirty="0"/>
          </a:p>
        </p:txBody>
      </p:sp>
      <p:sp>
        <p:nvSpPr>
          <p:cNvPr id="4" name="Slide Number Placeholder 3">
            <a:extLst>
              <a:ext uri="{FF2B5EF4-FFF2-40B4-BE49-F238E27FC236}">
                <a16:creationId xmlns:a16="http://schemas.microsoft.com/office/drawing/2014/main" id="{04A61E6C-7086-1E87-2830-4C7F7760B7E3}"/>
              </a:ext>
            </a:extLst>
          </p:cNvPr>
          <p:cNvSpPr>
            <a:spLocks noGrp="1"/>
          </p:cNvSpPr>
          <p:nvPr>
            <p:ph type="sldNum" sz="quarter" idx="4"/>
          </p:nvPr>
        </p:nvSpPr>
        <p:spPr/>
        <p:txBody>
          <a:bodyPr/>
          <a:lstStyle/>
          <a:p>
            <a:fld id="{53A591CA-5CCE-2347-919F-ADE8113BB43B}" type="slidenum">
              <a:rPr lang="en-US" smtClean="0"/>
              <a:pPr/>
              <a:t>14</a:t>
            </a:fld>
            <a:endParaRPr lang="en-US" dirty="0"/>
          </a:p>
        </p:txBody>
      </p:sp>
      <p:pic>
        <p:nvPicPr>
          <p:cNvPr id="5" name="Picture 4">
            <a:extLst>
              <a:ext uri="{FF2B5EF4-FFF2-40B4-BE49-F238E27FC236}">
                <a16:creationId xmlns:a16="http://schemas.microsoft.com/office/drawing/2014/main" id="{3A6F08F0-0A57-B950-DAD8-1A3884EB9541}"/>
              </a:ext>
            </a:extLst>
          </p:cNvPr>
          <p:cNvPicPr>
            <a:picLocks noChangeAspect="1"/>
          </p:cNvPicPr>
          <p:nvPr/>
        </p:nvPicPr>
        <p:blipFill>
          <a:blip r:embed="rId3"/>
          <a:stretch>
            <a:fillRect/>
          </a:stretch>
        </p:blipFill>
        <p:spPr>
          <a:xfrm>
            <a:off x="2722605" y="2136605"/>
            <a:ext cx="2152101" cy="679611"/>
          </a:xfrm>
          <a:prstGeom prst="rect">
            <a:avLst/>
          </a:prstGeom>
          <a:ln w="19050">
            <a:solidFill>
              <a:schemeClr val="tx1"/>
            </a:solidFill>
          </a:ln>
        </p:spPr>
      </p:pic>
      <p:pic>
        <p:nvPicPr>
          <p:cNvPr id="6" name="Picture 2" descr="Magic Wand Illustrations, Royalty-Free Vector Graphics &amp; Clip Art - iStock">
            <a:extLst>
              <a:ext uri="{FF2B5EF4-FFF2-40B4-BE49-F238E27FC236}">
                <a16:creationId xmlns:a16="http://schemas.microsoft.com/office/drawing/2014/main" id="{783C6C90-88E6-24CA-B2A5-B9EA95C0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243" y="1730246"/>
            <a:ext cx="1353212" cy="1353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234154-4818-CF76-067F-64F92DF232F1}"/>
              </a:ext>
            </a:extLst>
          </p:cNvPr>
          <p:cNvSpPr txBox="1"/>
          <p:nvPr/>
        </p:nvSpPr>
        <p:spPr>
          <a:xfrm>
            <a:off x="7575624" y="2162496"/>
            <a:ext cx="1953942" cy="584775"/>
          </a:xfrm>
          <a:prstGeom prst="rect">
            <a:avLst/>
          </a:prstGeom>
          <a:noFill/>
        </p:spPr>
        <p:txBody>
          <a:bodyPr wrap="square" rtlCol="0">
            <a:spAutoFit/>
          </a:bodyPr>
          <a:lstStyle/>
          <a:p>
            <a:pPr algn="ctr"/>
            <a:r>
              <a:rPr lang="en-US" sz="3200" b="1" dirty="0"/>
              <a:t>SPP/APR</a:t>
            </a:r>
          </a:p>
        </p:txBody>
      </p:sp>
      <p:cxnSp>
        <p:nvCxnSpPr>
          <p:cNvPr id="8" name="Straight Arrow Connector 7">
            <a:extLst>
              <a:ext uri="{FF2B5EF4-FFF2-40B4-BE49-F238E27FC236}">
                <a16:creationId xmlns:a16="http://schemas.microsoft.com/office/drawing/2014/main" id="{6D1890F8-7C33-0220-9B47-BF9D919E7698}"/>
              </a:ext>
            </a:extLst>
          </p:cNvPr>
          <p:cNvCxnSpPr>
            <a:cxnSpLocks/>
          </p:cNvCxnSpPr>
          <p:nvPr/>
        </p:nvCxnSpPr>
        <p:spPr>
          <a:xfrm>
            <a:off x="5028409" y="2476410"/>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17A1437-E71D-6036-F961-F54854E5FFD0}"/>
              </a:ext>
            </a:extLst>
          </p:cNvPr>
          <p:cNvCxnSpPr>
            <a:cxnSpLocks/>
          </p:cNvCxnSpPr>
          <p:nvPr/>
        </p:nvCxnSpPr>
        <p:spPr>
          <a:xfrm>
            <a:off x="7134020" y="2476409"/>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0" name="Content Placeholder 2">
            <a:extLst>
              <a:ext uri="{FF2B5EF4-FFF2-40B4-BE49-F238E27FC236}">
                <a16:creationId xmlns:a16="http://schemas.microsoft.com/office/drawing/2014/main" id="{C2DEEE82-8C87-3182-B581-4105CB4A60DF}"/>
              </a:ext>
            </a:extLst>
          </p:cNvPr>
          <p:cNvSpPr txBox="1">
            <a:spLocks/>
          </p:cNvSpPr>
          <p:nvPr/>
        </p:nvSpPr>
        <p:spPr>
          <a:xfrm>
            <a:off x="558800" y="3288024"/>
            <a:ext cx="8527327" cy="2246330"/>
          </a:xfrm>
          <a:prstGeom prst="rect">
            <a:avLst/>
          </a:prstGeom>
        </p:spPr>
        <p:txBody>
          <a:bodyPr vert="horz" lIns="0" tIns="0" rIns="0" bIns="0" rtlCol="0" anchor="t">
            <a:normAutofit/>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After collecting FS002 and FS089, states must</a:t>
            </a:r>
          </a:p>
          <a:p>
            <a:pPr lvl="1"/>
            <a:r>
              <a:rPr lang="en-US" dirty="0">
                <a:latin typeface="Calibri"/>
                <a:cs typeface="Calibri"/>
              </a:rPr>
              <a:t>Analyze the data </a:t>
            </a:r>
            <a:endParaRPr lang="en-US" dirty="0"/>
          </a:p>
          <a:p>
            <a:pPr lvl="1"/>
            <a:r>
              <a:rPr lang="en-US" dirty="0">
                <a:latin typeface="Calibri"/>
                <a:cs typeface="Calibri"/>
              </a:rPr>
              <a:t>Determine if any LEAs have disproportionate representation based on the state’s definition</a:t>
            </a:r>
            <a:endParaRPr lang="en-US" dirty="0">
              <a:solidFill>
                <a:srgbClr val="FF0000"/>
              </a:solidFill>
            </a:endParaRPr>
          </a:p>
          <a:p>
            <a:pPr lvl="1"/>
            <a:r>
              <a:rPr lang="en-US" dirty="0"/>
              <a:t>Monitor and determine if the disproportionate representation is the result of inappropriate identification</a:t>
            </a:r>
          </a:p>
          <a:p>
            <a:endParaRPr lang="en-US" dirty="0"/>
          </a:p>
        </p:txBody>
      </p:sp>
      <p:sp>
        <p:nvSpPr>
          <p:cNvPr id="11" name="Right Bracket 10">
            <a:extLst>
              <a:ext uri="{FF2B5EF4-FFF2-40B4-BE49-F238E27FC236}">
                <a16:creationId xmlns:a16="http://schemas.microsoft.com/office/drawing/2014/main" id="{A1C4D755-50A6-DBDA-3932-7AC105501257}"/>
              </a:ext>
            </a:extLst>
          </p:cNvPr>
          <p:cNvSpPr/>
          <p:nvPr/>
        </p:nvSpPr>
        <p:spPr>
          <a:xfrm>
            <a:off x="9013163" y="3801763"/>
            <a:ext cx="145928" cy="1732591"/>
          </a:xfrm>
          <a:prstGeom prst="rightBracket">
            <a:avLst/>
          </a:prstGeom>
          <a:ln w="38100">
            <a:solidFill>
              <a:srgbClr val="268A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D44EA3B-E613-64E5-3DCD-0010694D06E5}"/>
              </a:ext>
            </a:extLst>
          </p:cNvPr>
          <p:cNvSpPr txBox="1"/>
          <p:nvPr/>
        </p:nvSpPr>
        <p:spPr>
          <a:xfrm>
            <a:off x="9298275" y="4206393"/>
            <a:ext cx="2542626" cy="923330"/>
          </a:xfrm>
          <a:prstGeom prst="rect">
            <a:avLst/>
          </a:prstGeom>
          <a:noFill/>
        </p:spPr>
        <p:txBody>
          <a:bodyPr wrap="square" rtlCol="0">
            <a:spAutoFit/>
          </a:bodyPr>
          <a:lstStyle/>
          <a:p>
            <a:r>
              <a:rPr lang="en-US" b="1" dirty="0">
                <a:solidFill>
                  <a:srgbClr val="26847A"/>
                </a:solidFill>
              </a:rPr>
              <a:t>Report all these processes and outcomes in the SPP/APR</a:t>
            </a:r>
          </a:p>
        </p:txBody>
      </p:sp>
      <p:sp>
        <p:nvSpPr>
          <p:cNvPr id="13" name="TextBox 12">
            <a:extLst>
              <a:ext uri="{FF2B5EF4-FFF2-40B4-BE49-F238E27FC236}">
                <a16:creationId xmlns:a16="http://schemas.microsoft.com/office/drawing/2014/main" id="{03D03D66-9139-0550-3B4E-50B94382DE44}"/>
              </a:ext>
            </a:extLst>
          </p:cNvPr>
          <p:cNvSpPr txBox="1"/>
          <p:nvPr/>
        </p:nvSpPr>
        <p:spPr>
          <a:xfrm>
            <a:off x="5452078" y="1702516"/>
            <a:ext cx="1681942" cy="307777"/>
          </a:xfrm>
          <a:prstGeom prst="rect">
            <a:avLst/>
          </a:prstGeom>
          <a:noFill/>
        </p:spPr>
        <p:txBody>
          <a:bodyPr wrap="square" rtlCol="0">
            <a:spAutoFit/>
          </a:bodyPr>
          <a:lstStyle/>
          <a:p>
            <a:pPr algn="ctr"/>
            <a:r>
              <a:rPr lang="en-US" sz="1400" b="1" dirty="0"/>
              <a:t>Magic happens!</a:t>
            </a:r>
          </a:p>
        </p:txBody>
      </p:sp>
    </p:spTree>
    <p:extLst>
      <p:ext uri="{BB962C8B-B14F-4D97-AF65-F5344CB8AC3E}">
        <p14:creationId xmlns:p14="http://schemas.microsoft.com/office/powerpoint/2010/main" val="217015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3248-609D-D185-37CD-CC27B0CA02C8}"/>
              </a:ext>
            </a:extLst>
          </p:cNvPr>
          <p:cNvSpPr>
            <a:spLocks noGrp="1"/>
          </p:cNvSpPr>
          <p:nvPr>
            <p:ph type="title"/>
          </p:nvPr>
        </p:nvSpPr>
        <p:spPr>
          <a:xfrm>
            <a:off x="470310" y="163366"/>
            <a:ext cx="11056622" cy="1325563"/>
          </a:xfrm>
        </p:spPr>
        <p:txBody>
          <a:bodyPr>
            <a:normAutofit/>
          </a:bodyPr>
          <a:lstStyle/>
          <a:p>
            <a:r>
              <a:rPr lang="en-US" sz="3600" dirty="0"/>
              <a:t>Child Count Data Timeline</a:t>
            </a:r>
          </a:p>
        </p:txBody>
      </p:sp>
      <p:graphicFrame>
        <p:nvGraphicFramePr>
          <p:cNvPr id="8" name="Content Placeholder 7">
            <a:extLst>
              <a:ext uri="{FF2B5EF4-FFF2-40B4-BE49-F238E27FC236}">
                <a16:creationId xmlns:a16="http://schemas.microsoft.com/office/drawing/2014/main" id="{CBB9415E-4F66-D6F5-81E3-312A0E4782C2}"/>
              </a:ext>
            </a:extLst>
          </p:cNvPr>
          <p:cNvGraphicFramePr>
            <a:graphicFrameLocks noGrp="1"/>
          </p:cNvGraphicFramePr>
          <p:nvPr>
            <p:ph idx="1"/>
            <p:extLst>
              <p:ext uri="{D42A27DB-BD31-4B8C-83A1-F6EECF244321}">
                <p14:modId xmlns:p14="http://schemas.microsoft.com/office/powerpoint/2010/main" val="2827659276"/>
              </p:ext>
            </p:extLst>
          </p:nvPr>
        </p:nvGraphicFramePr>
        <p:xfrm>
          <a:off x="-832293" y="1488929"/>
          <a:ext cx="13289775" cy="4226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811DAB-FD59-3DCC-3E4C-AA29B53E89B3}"/>
              </a:ext>
            </a:extLst>
          </p:cNvPr>
          <p:cNvSpPr>
            <a:spLocks noGrp="1"/>
          </p:cNvSpPr>
          <p:nvPr>
            <p:ph type="sldNum" sz="quarter" idx="4"/>
          </p:nvPr>
        </p:nvSpPr>
        <p:spPr/>
        <p:txBody>
          <a:bodyPr/>
          <a:lstStyle/>
          <a:p>
            <a:fld id="{53A591CA-5CCE-2347-919F-ADE8113BB43B}" type="slidenum">
              <a:rPr lang="en-US" smtClean="0"/>
              <a:pPr/>
              <a:t>15</a:t>
            </a:fld>
            <a:endParaRPr lang="en-US" dirty="0"/>
          </a:p>
        </p:txBody>
      </p:sp>
      <p:sp>
        <p:nvSpPr>
          <p:cNvPr id="6" name="Speech Bubble: Rectangle 5">
            <a:extLst>
              <a:ext uri="{FF2B5EF4-FFF2-40B4-BE49-F238E27FC236}">
                <a16:creationId xmlns:a16="http://schemas.microsoft.com/office/drawing/2014/main" id="{19F107B8-25E0-E320-B6F6-DF4E75DFCE88}"/>
              </a:ext>
            </a:extLst>
          </p:cNvPr>
          <p:cNvSpPr/>
          <p:nvPr/>
        </p:nvSpPr>
        <p:spPr>
          <a:xfrm>
            <a:off x="153508" y="3939642"/>
            <a:ext cx="1710461" cy="1312886"/>
          </a:xfrm>
          <a:prstGeom prst="wedgeRectCallout">
            <a:avLst>
              <a:gd name="adj1" fmla="val 60041"/>
              <a:gd name="adj2" fmla="val 67858"/>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What analyses do you run to ensure validity before the submission?</a:t>
            </a:r>
          </a:p>
        </p:txBody>
      </p:sp>
      <p:sp>
        <p:nvSpPr>
          <p:cNvPr id="7" name="Speech Bubble: Rectangle 6">
            <a:extLst>
              <a:ext uri="{FF2B5EF4-FFF2-40B4-BE49-F238E27FC236}">
                <a16:creationId xmlns:a16="http://schemas.microsoft.com/office/drawing/2014/main" id="{EF3AF5BE-4A6A-4BD5-A243-B7E6C51C1B63}"/>
              </a:ext>
            </a:extLst>
          </p:cNvPr>
          <p:cNvSpPr/>
          <p:nvPr/>
        </p:nvSpPr>
        <p:spPr>
          <a:xfrm>
            <a:off x="9902921" y="270198"/>
            <a:ext cx="2133531" cy="2840979"/>
          </a:xfrm>
          <a:prstGeom prst="wedgeRectCallout">
            <a:avLst>
              <a:gd name="adj1" fmla="val -65238"/>
              <a:gd name="adj2" fmla="val 34022"/>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t>When do you analyze Child Count with your internal/external stakeholders?</a:t>
            </a:r>
          </a:p>
          <a:p>
            <a:pPr marL="285750" indent="-285750">
              <a:buFont typeface="Arial" panose="020B0604020202020204" pitchFamily="34" charset="0"/>
              <a:buChar char="•"/>
            </a:pPr>
            <a:r>
              <a:rPr lang="en-US" sz="1400" dirty="0"/>
              <a:t>What kind of reports do you produce with Child Count?</a:t>
            </a:r>
          </a:p>
          <a:p>
            <a:pPr marL="285750" indent="-285750">
              <a:buFont typeface="Arial" panose="020B0604020202020204" pitchFamily="34" charset="0"/>
              <a:buChar char="•"/>
            </a:pPr>
            <a:r>
              <a:rPr lang="en-US" sz="1400" dirty="0"/>
              <a:t>What analyses do you run for your internal/external stakeholders?</a:t>
            </a:r>
          </a:p>
        </p:txBody>
      </p:sp>
    </p:spTree>
    <p:extLst>
      <p:ext uri="{BB962C8B-B14F-4D97-AF65-F5344CB8AC3E}">
        <p14:creationId xmlns:p14="http://schemas.microsoft.com/office/powerpoint/2010/main" val="393923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latin typeface="Calibri"/>
                <a:ea typeface="Calibri"/>
                <a:cs typeface="Calibri"/>
              </a:rPr>
              <a:t>Which </a:t>
            </a:r>
            <a:r>
              <a:rPr lang="en-US" sz="3600" dirty="0" err="1">
                <a:latin typeface="Calibri"/>
                <a:ea typeface="Calibri"/>
                <a:cs typeface="Calibri"/>
              </a:rPr>
              <a:t>ED</a:t>
            </a:r>
            <a:r>
              <a:rPr lang="en-US" sz="3600" i="1" dirty="0" err="1">
                <a:latin typeface="Calibri"/>
                <a:ea typeface="Calibri"/>
                <a:cs typeface="Calibri"/>
              </a:rPr>
              <a:t>Facts</a:t>
            </a:r>
            <a:r>
              <a:rPr lang="en-US" sz="3600" dirty="0">
                <a:latin typeface="Calibri"/>
                <a:ea typeface="Calibri"/>
                <a:cs typeface="Calibri"/>
              </a:rPr>
              <a:t> Files Contribute to the SPP/APR?</a:t>
            </a:r>
          </a:p>
        </p:txBody>
      </p:sp>
      <p:sp>
        <p:nvSpPr>
          <p:cNvPr id="7" name="Content Placeholder 6">
            <a:extLst>
              <a:ext uri="{FF2B5EF4-FFF2-40B4-BE49-F238E27FC236}">
                <a16:creationId xmlns:a16="http://schemas.microsoft.com/office/drawing/2014/main" id="{F0A031B4-BCBC-4F7E-B301-2B5978F73DB5}"/>
              </a:ext>
            </a:extLst>
          </p:cNvPr>
          <p:cNvSpPr>
            <a:spLocks noGrp="1"/>
          </p:cNvSpPr>
          <p:nvPr>
            <p:ph idx="1"/>
          </p:nvPr>
        </p:nvSpPr>
        <p:spPr>
          <a:xfrm>
            <a:off x="567689" y="3312123"/>
            <a:ext cx="11056622" cy="1506222"/>
          </a:xfrm>
          <a:ln w="38100">
            <a:solidFill>
              <a:srgbClr val="455A64"/>
            </a:solidFill>
          </a:ln>
        </p:spPr>
        <p:txBody>
          <a:bodyPr vert="horz" lIns="0" tIns="0" rIns="0" bIns="0" rtlCol="0" anchor="t">
            <a:normAutofit/>
          </a:bodyPr>
          <a:lstStyle/>
          <a:p>
            <a:pPr marL="571500" indent="-342900">
              <a:lnSpc>
                <a:spcPct val="107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FS175—Academic Achievement in Mathematics </a:t>
            </a:r>
          </a:p>
          <a:p>
            <a:pPr marL="571500" indent="-342900">
              <a:lnSpc>
                <a:spcPct val="107000"/>
              </a:lnSpc>
              <a:spcBef>
                <a:spcPts val="0"/>
              </a:spcBef>
            </a:pPr>
            <a:r>
              <a:rPr lang="en-US" sz="2200" dirty="0">
                <a:effectLst/>
                <a:latin typeface="Calibri"/>
                <a:ea typeface="Calibri"/>
                <a:cs typeface="Times New Roman"/>
              </a:rPr>
              <a:t>FS178—Academic Achievement in </a:t>
            </a:r>
            <a:r>
              <a:rPr lang="en-US" sz="2200" dirty="0">
                <a:effectLst/>
                <a:latin typeface="Calibri"/>
                <a:ea typeface="Calibri"/>
                <a:cs typeface="Calibri"/>
              </a:rPr>
              <a:t>Reading</a:t>
            </a:r>
            <a:r>
              <a:rPr lang="en-US" sz="2200" dirty="0">
                <a:latin typeface="Calibri"/>
                <a:ea typeface="Calibri"/>
                <a:cs typeface="Calibri"/>
              </a:rPr>
              <a:t>/</a:t>
            </a:r>
            <a:r>
              <a:rPr lang="en-US" sz="2200" dirty="0">
                <a:effectLst/>
                <a:latin typeface="Calibri"/>
                <a:ea typeface="Calibri"/>
                <a:cs typeface="Calibri"/>
              </a:rPr>
              <a:t>Language Arts</a:t>
            </a:r>
          </a:p>
          <a:p>
            <a:pPr marL="571500" indent="-342900">
              <a:lnSpc>
                <a:spcPct val="107000"/>
              </a:lnSpc>
              <a:spcBef>
                <a:spcPts val="0"/>
              </a:spcBef>
            </a:pPr>
            <a:r>
              <a:rPr lang="en-US" sz="2200" dirty="0">
                <a:effectLst/>
                <a:latin typeface="Calibri"/>
                <a:ea typeface="Calibri"/>
                <a:cs typeface="Times New Roman"/>
              </a:rPr>
              <a:t>FS185—Assessment Participation in Mathematics</a:t>
            </a:r>
            <a:r>
              <a:rPr lang="en-US" sz="2200" dirty="0">
                <a:latin typeface="Calibri"/>
                <a:ea typeface="Calibri"/>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200" dirty="0">
                <a:effectLst/>
                <a:latin typeface="Calibri"/>
                <a:ea typeface="Calibri"/>
                <a:cs typeface="Times New Roman"/>
              </a:rPr>
              <a:t>FS188—Assessment Participation in Reading/Language Arts</a:t>
            </a:r>
            <a:endParaRPr lang="en-US" dirty="0">
              <a:latin typeface="Calibri"/>
              <a:ea typeface="Calibri"/>
              <a:cs typeface="Times New Roman"/>
            </a:endParaRP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16</a:t>
            </a:fld>
            <a:endParaRPr lang="en-US" dirty="0"/>
          </a:p>
        </p:txBody>
      </p:sp>
      <p:sp>
        <p:nvSpPr>
          <p:cNvPr id="3" name="Content Placeholder 6">
            <a:extLst>
              <a:ext uri="{FF2B5EF4-FFF2-40B4-BE49-F238E27FC236}">
                <a16:creationId xmlns:a16="http://schemas.microsoft.com/office/drawing/2014/main" id="{DC218E5E-B623-F6C2-3728-2439D1EDA50A}"/>
              </a:ext>
            </a:extLst>
          </p:cNvPr>
          <p:cNvSpPr txBox="1">
            <a:spLocks/>
          </p:cNvSpPr>
          <p:nvPr/>
        </p:nvSpPr>
        <p:spPr>
          <a:xfrm>
            <a:off x="567689" y="2437352"/>
            <a:ext cx="11056622" cy="706056"/>
          </a:xfrm>
          <a:prstGeom prst="rect">
            <a:avLst/>
          </a:prstGeom>
          <a:ln w="38100">
            <a:solidFill>
              <a:srgbClr val="268A7A"/>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FS009—Children with Disabilities (IDEA) Exiting Special Education</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FS006—Children with Disabilities Suspensions/Expulsions</a:t>
            </a:r>
          </a:p>
        </p:txBody>
      </p:sp>
      <p:sp>
        <p:nvSpPr>
          <p:cNvPr id="5" name="Content Placeholder 6">
            <a:extLst>
              <a:ext uri="{FF2B5EF4-FFF2-40B4-BE49-F238E27FC236}">
                <a16:creationId xmlns:a16="http://schemas.microsoft.com/office/drawing/2014/main" id="{57BC750C-CE80-0D82-0FBC-B84B342B5C01}"/>
              </a:ext>
            </a:extLst>
          </p:cNvPr>
          <p:cNvSpPr txBox="1">
            <a:spLocks/>
          </p:cNvSpPr>
          <p:nvPr/>
        </p:nvSpPr>
        <p:spPr>
          <a:xfrm>
            <a:off x="558800" y="1562582"/>
            <a:ext cx="11056622" cy="706056"/>
          </a:xfrm>
          <a:prstGeom prst="rect">
            <a:avLst/>
          </a:prstGeom>
          <a:ln w="38100">
            <a:solidFill>
              <a:srgbClr val="01579B"/>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FS002—Children with Disabilities (IDEA) School Age </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FS089—Children with Disabilities (IDEA) Early Childhood</a:t>
            </a:r>
          </a:p>
        </p:txBody>
      </p:sp>
      <p:sp>
        <p:nvSpPr>
          <p:cNvPr id="8" name="TextBox 7">
            <a:extLst>
              <a:ext uri="{FF2B5EF4-FFF2-40B4-BE49-F238E27FC236}">
                <a16:creationId xmlns:a16="http://schemas.microsoft.com/office/drawing/2014/main" id="{3BEBB9EA-E746-04A4-E70C-356B9EB2113F}"/>
              </a:ext>
            </a:extLst>
          </p:cNvPr>
          <p:cNvSpPr txBox="1"/>
          <p:nvPr/>
        </p:nvSpPr>
        <p:spPr>
          <a:xfrm>
            <a:off x="8750461" y="1721387"/>
            <a:ext cx="2720050" cy="400110"/>
          </a:xfrm>
          <a:prstGeom prst="rect">
            <a:avLst/>
          </a:prstGeom>
          <a:noFill/>
        </p:spPr>
        <p:txBody>
          <a:bodyPr wrap="square" rtlCol="0">
            <a:spAutoFit/>
          </a:bodyPr>
          <a:lstStyle/>
          <a:p>
            <a:pPr algn="r"/>
            <a:r>
              <a:rPr lang="en-US" sz="2000" b="1" dirty="0">
                <a:solidFill>
                  <a:srgbClr val="01579B"/>
                </a:solidFill>
              </a:rPr>
              <a:t>Snapshot count</a:t>
            </a:r>
          </a:p>
        </p:txBody>
      </p:sp>
      <p:sp>
        <p:nvSpPr>
          <p:cNvPr id="10" name="TextBox 9">
            <a:extLst>
              <a:ext uri="{FF2B5EF4-FFF2-40B4-BE49-F238E27FC236}">
                <a16:creationId xmlns:a16="http://schemas.microsoft.com/office/drawing/2014/main" id="{D5D199B2-42F8-6344-68EE-69E50EB4F5F3}"/>
              </a:ext>
            </a:extLst>
          </p:cNvPr>
          <p:cNvSpPr txBox="1"/>
          <p:nvPr/>
        </p:nvSpPr>
        <p:spPr>
          <a:xfrm>
            <a:off x="8895372" y="3890072"/>
            <a:ext cx="2720050" cy="400110"/>
          </a:xfrm>
          <a:prstGeom prst="rect">
            <a:avLst/>
          </a:prstGeom>
          <a:noFill/>
        </p:spPr>
        <p:txBody>
          <a:bodyPr wrap="square" rtlCol="0">
            <a:spAutoFit/>
          </a:bodyPr>
          <a:lstStyle/>
          <a:p>
            <a:pPr algn="r"/>
            <a:r>
              <a:rPr lang="en-US" sz="2000" b="1" dirty="0">
                <a:solidFill>
                  <a:srgbClr val="455A64"/>
                </a:solidFill>
              </a:rPr>
              <a:t>Assessment</a:t>
            </a:r>
          </a:p>
        </p:txBody>
      </p:sp>
      <p:sp>
        <p:nvSpPr>
          <p:cNvPr id="11" name="TextBox 10">
            <a:extLst>
              <a:ext uri="{FF2B5EF4-FFF2-40B4-BE49-F238E27FC236}">
                <a16:creationId xmlns:a16="http://schemas.microsoft.com/office/drawing/2014/main" id="{984D1C8E-B639-9980-8CA1-8D8A8534E9C2}"/>
              </a:ext>
            </a:extLst>
          </p:cNvPr>
          <p:cNvSpPr txBox="1"/>
          <p:nvPr/>
        </p:nvSpPr>
        <p:spPr>
          <a:xfrm>
            <a:off x="8902861" y="2645970"/>
            <a:ext cx="2720050" cy="400110"/>
          </a:xfrm>
          <a:prstGeom prst="rect">
            <a:avLst/>
          </a:prstGeom>
          <a:noFill/>
        </p:spPr>
        <p:txBody>
          <a:bodyPr wrap="square" rtlCol="0">
            <a:spAutoFit/>
          </a:bodyPr>
          <a:lstStyle/>
          <a:p>
            <a:pPr algn="r"/>
            <a:r>
              <a:rPr lang="en-US" sz="2000" b="1" dirty="0">
                <a:solidFill>
                  <a:srgbClr val="26847A"/>
                </a:solidFill>
              </a:rPr>
              <a:t>Year-long summary</a:t>
            </a:r>
          </a:p>
        </p:txBody>
      </p:sp>
    </p:spTree>
    <p:extLst>
      <p:ext uri="{BB962C8B-B14F-4D97-AF65-F5344CB8AC3E}">
        <p14:creationId xmlns:p14="http://schemas.microsoft.com/office/powerpoint/2010/main" val="3649299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latin typeface="Calibri"/>
                <a:ea typeface="Calibri"/>
                <a:cs typeface="Calibri"/>
              </a:rPr>
              <a:t>Which </a:t>
            </a:r>
            <a:r>
              <a:rPr lang="en-US" sz="3600" dirty="0" err="1">
                <a:latin typeface="Calibri"/>
                <a:ea typeface="Calibri"/>
                <a:cs typeface="Calibri"/>
              </a:rPr>
              <a:t>ED</a:t>
            </a:r>
            <a:r>
              <a:rPr lang="en-US" sz="3600" i="1" dirty="0" err="1">
                <a:latin typeface="Calibri"/>
                <a:ea typeface="Calibri"/>
                <a:cs typeface="Calibri"/>
              </a:rPr>
              <a:t>Facts</a:t>
            </a:r>
            <a:r>
              <a:rPr lang="en-US" sz="3600" dirty="0">
                <a:latin typeface="Calibri"/>
                <a:ea typeface="Calibri"/>
                <a:cs typeface="Calibri"/>
              </a:rPr>
              <a:t> Files Contribute to the SPP/APR?</a:t>
            </a:r>
          </a:p>
        </p:txBody>
      </p:sp>
      <p:sp>
        <p:nvSpPr>
          <p:cNvPr id="7" name="Content Placeholder 6">
            <a:extLst>
              <a:ext uri="{FF2B5EF4-FFF2-40B4-BE49-F238E27FC236}">
                <a16:creationId xmlns:a16="http://schemas.microsoft.com/office/drawing/2014/main" id="{F0A031B4-BCBC-4F7E-B301-2B5978F73DB5}"/>
              </a:ext>
            </a:extLst>
          </p:cNvPr>
          <p:cNvSpPr>
            <a:spLocks noGrp="1"/>
          </p:cNvSpPr>
          <p:nvPr>
            <p:ph idx="1"/>
          </p:nvPr>
        </p:nvSpPr>
        <p:spPr>
          <a:xfrm>
            <a:off x="567689" y="3312123"/>
            <a:ext cx="11056622" cy="1506222"/>
          </a:xfrm>
          <a:ln w="38100">
            <a:solidFill>
              <a:srgbClr val="455A64"/>
            </a:solidFill>
          </a:ln>
        </p:spPr>
        <p:txBody>
          <a:bodyPr vert="horz" lIns="0" tIns="0" rIns="0" bIns="0" rtlCol="0" anchor="t">
            <a:normAutofit/>
          </a:bodyPr>
          <a:lstStyle/>
          <a:p>
            <a:pPr marL="571500" indent="-342900">
              <a:lnSpc>
                <a:spcPct val="107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FS175—Academic Achievement in Mathematics </a:t>
            </a:r>
          </a:p>
          <a:p>
            <a:pPr marL="571500" indent="-342900">
              <a:lnSpc>
                <a:spcPct val="107000"/>
              </a:lnSpc>
              <a:spcBef>
                <a:spcPts val="0"/>
              </a:spcBef>
            </a:pPr>
            <a:r>
              <a:rPr lang="en-US" sz="2200" dirty="0">
                <a:effectLst/>
                <a:latin typeface="Calibri"/>
                <a:ea typeface="Calibri"/>
                <a:cs typeface="Times New Roman"/>
              </a:rPr>
              <a:t>FS178—Academic Achievement </a:t>
            </a:r>
            <a:r>
              <a:rPr lang="en-US" sz="2200" dirty="0">
                <a:latin typeface="Calibri"/>
                <a:ea typeface="Calibri"/>
                <a:cs typeface="Times New Roman"/>
              </a:rPr>
              <a:t>in </a:t>
            </a:r>
            <a:r>
              <a:rPr lang="en-US" sz="2200" dirty="0">
                <a:latin typeface="Calibri"/>
                <a:ea typeface="Calibri"/>
                <a:cs typeface="Calibri"/>
              </a:rPr>
              <a:t>Reading/</a:t>
            </a:r>
            <a:r>
              <a:rPr lang="en-US" sz="2200" dirty="0">
                <a:effectLst/>
                <a:latin typeface="Calibri"/>
                <a:ea typeface="Calibri"/>
                <a:cs typeface="Calibri"/>
              </a:rPr>
              <a:t>Language Arts</a:t>
            </a:r>
            <a:r>
              <a:rPr lang="en-US" sz="2200" dirty="0">
                <a:latin typeface="Calibri"/>
                <a:ea typeface="Calibri"/>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pPr>
            <a:r>
              <a:rPr lang="en-US" sz="2200" dirty="0">
                <a:effectLst/>
                <a:latin typeface="Calibri"/>
                <a:ea typeface="Calibri"/>
                <a:cs typeface="Times New Roman"/>
              </a:rPr>
              <a:t>FS185—Assessment Participation in Mathematics</a:t>
            </a:r>
            <a:r>
              <a:rPr lang="en-US" sz="2200" dirty="0">
                <a:latin typeface="Calibri"/>
                <a:ea typeface="Calibri"/>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200" dirty="0">
                <a:effectLst/>
                <a:latin typeface="Calibri"/>
                <a:ea typeface="Calibri"/>
                <a:cs typeface="Times New Roman"/>
              </a:rPr>
              <a:t>FS188—Assessment Participation in Reading/Language Arts</a:t>
            </a:r>
            <a:endParaRPr lang="en-US" dirty="0">
              <a:latin typeface="Calibri"/>
              <a:ea typeface="Calibri"/>
              <a:cs typeface="Times New Roman"/>
            </a:endParaRP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17</a:t>
            </a:fld>
            <a:endParaRPr lang="en-US" dirty="0"/>
          </a:p>
        </p:txBody>
      </p:sp>
      <p:sp>
        <p:nvSpPr>
          <p:cNvPr id="3" name="Content Placeholder 6">
            <a:extLst>
              <a:ext uri="{FF2B5EF4-FFF2-40B4-BE49-F238E27FC236}">
                <a16:creationId xmlns:a16="http://schemas.microsoft.com/office/drawing/2014/main" id="{DC218E5E-B623-F6C2-3728-2439D1EDA50A}"/>
              </a:ext>
            </a:extLst>
          </p:cNvPr>
          <p:cNvSpPr txBox="1">
            <a:spLocks/>
          </p:cNvSpPr>
          <p:nvPr/>
        </p:nvSpPr>
        <p:spPr>
          <a:xfrm>
            <a:off x="567689" y="2437352"/>
            <a:ext cx="11056622" cy="706056"/>
          </a:xfrm>
          <a:prstGeom prst="rect">
            <a:avLst/>
          </a:prstGeom>
          <a:solidFill>
            <a:schemeClr val="accent6">
              <a:lumMod val="20000"/>
              <a:lumOff val="80000"/>
            </a:schemeClr>
          </a:solidFill>
          <a:ln w="38100">
            <a:solidFill>
              <a:srgbClr val="268A7A"/>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FS009—Children with Disabilities (IDEA) Exiting Special Education</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FS006—Children with Disabilities Suspensions/Expulsions</a:t>
            </a:r>
          </a:p>
        </p:txBody>
      </p:sp>
      <p:sp>
        <p:nvSpPr>
          <p:cNvPr id="5" name="Content Placeholder 6">
            <a:extLst>
              <a:ext uri="{FF2B5EF4-FFF2-40B4-BE49-F238E27FC236}">
                <a16:creationId xmlns:a16="http://schemas.microsoft.com/office/drawing/2014/main" id="{57BC750C-CE80-0D82-0FBC-B84B342B5C01}"/>
              </a:ext>
            </a:extLst>
          </p:cNvPr>
          <p:cNvSpPr txBox="1">
            <a:spLocks/>
          </p:cNvSpPr>
          <p:nvPr/>
        </p:nvSpPr>
        <p:spPr>
          <a:xfrm>
            <a:off x="558800" y="1562582"/>
            <a:ext cx="11056622" cy="706056"/>
          </a:xfrm>
          <a:prstGeom prst="rect">
            <a:avLst/>
          </a:prstGeom>
          <a:ln w="38100">
            <a:solidFill>
              <a:srgbClr val="01579B"/>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FS002—Children with Disabilities (IDEA) School Age </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FS089—Children with Disabilities (IDEA) Early Childhood</a:t>
            </a:r>
          </a:p>
        </p:txBody>
      </p:sp>
      <p:sp>
        <p:nvSpPr>
          <p:cNvPr id="8" name="TextBox 7">
            <a:extLst>
              <a:ext uri="{FF2B5EF4-FFF2-40B4-BE49-F238E27FC236}">
                <a16:creationId xmlns:a16="http://schemas.microsoft.com/office/drawing/2014/main" id="{3BEBB9EA-E746-04A4-E70C-356B9EB2113F}"/>
              </a:ext>
            </a:extLst>
          </p:cNvPr>
          <p:cNvSpPr txBox="1"/>
          <p:nvPr/>
        </p:nvSpPr>
        <p:spPr>
          <a:xfrm>
            <a:off x="8750461" y="1721387"/>
            <a:ext cx="2720050" cy="400110"/>
          </a:xfrm>
          <a:prstGeom prst="rect">
            <a:avLst/>
          </a:prstGeom>
          <a:noFill/>
        </p:spPr>
        <p:txBody>
          <a:bodyPr wrap="square" lIns="91440" tIns="45720" rIns="91440" bIns="45720" rtlCol="0" anchor="t">
            <a:spAutoFit/>
          </a:bodyPr>
          <a:lstStyle/>
          <a:p>
            <a:pPr algn="r"/>
            <a:r>
              <a:rPr lang="en-US" sz="2000" b="1" dirty="0">
                <a:solidFill>
                  <a:srgbClr val="01579B"/>
                </a:solidFill>
              </a:rPr>
              <a:t>Snapshot count</a:t>
            </a:r>
          </a:p>
        </p:txBody>
      </p:sp>
      <p:sp>
        <p:nvSpPr>
          <p:cNvPr id="10" name="TextBox 9">
            <a:extLst>
              <a:ext uri="{FF2B5EF4-FFF2-40B4-BE49-F238E27FC236}">
                <a16:creationId xmlns:a16="http://schemas.microsoft.com/office/drawing/2014/main" id="{D5D199B2-42F8-6344-68EE-69E50EB4F5F3}"/>
              </a:ext>
            </a:extLst>
          </p:cNvPr>
          <p:cNvSpPr txBox="1"/>
          <p:nvPr/>
        </p:nvSpPr>
        <p:spPr>
          <a:xfrm>
            <a:off x="8895372" y="3890072"/>
            <a:ext cx="2720050" cy="400110"/>
          </a:xfrm>
          <a:prstGeom prst="rect">
            <a:avLst/>
          </a:prstGeom>
          <a:noFill/>
        </p:spPr>
        <p:txBody>
          <a:bodyPr wrap="square" rtlCol="0">
            <a:spAutoFit/>
          </a:bodyPr>
          <a:lstStyle/>
          <a:p>
            <a:pPr algn="r"/>
            <a:r>
              <a:rPr lang="en-US" sz="2000" b="1" dirty="0">
                <a:solidFill>
                  <a:srgbClr val="455A64"/>
                </a:solidFill>
              </a:rPr>
              <a:t>Assessment</a:t>
            </a:r>
          </a:p>
        </p:txBody>
      </p:sp>
      <p:sp>
        <p:nvSpPr>
          <p:cNvPr id="11" name="TextBox 10">
            <a:extLst>
              <a:ext uri="{FF2B5EF4-FFF2-40B4-BE49-F238E27FC236}">
                <a16:creationId xmlns:a16="http://schemas.microsoft.com/office/drawing/2014/main" id="{984D1C8E-B639-9980-8CA1-8D8A8534E9C2}"/>
              </a:ext>
            </a:extLst>
          </p:cNvPr>
          <p:cNvSpPr txBox="1"/>
          <p:nvPr/>
        </p:nvSpPr>
        <p:spPr>
          <a:xfrm>
            <a:off x="8880721" y="2645970"/>
            <a:ext cx="2720050" cy="400110"/>
          </a:xfrm>
          <a:prstGeom prst="rect">
            <a:avLst/>
          </a:prstGeom>
          <a:noFill/>
        </p:spPr>
        <p:txBody>
          <a:bodyPr wrap="square" rtlCol="0">
            <a:spAutoFit/>
          </a:bodyPr>
          <a:lstStyle/>
          <a:p>
            <a:pPr algn="r"/>
            <a:r>
              <a:rPr lang="en-US" sz="2000" b="1" dirty="0"/>
              <a:t>Year-long summary</a:t>
            </a:r>
          </a:p>
        </p:txBody>
      </p:sp>
    </p:spTree>
    <p:extLst>
      <p:ext uri="{BB962C8B-B14F-4D97-AF65-F5344CB8AC3E}">
        <p14:creationId xmlns:p14="http://schemas.microsoft.com/office/powerpoint/2010/main" val="2400930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1EA6-126F-F4F0-C1CB-134C6DDABDF4}"/>
              </a:ext>
            </a:extLst>
          </p:cNvPr>
          <p:cNvSpPr>
            <a:spLocks noGrp="1"/>
          </p:cNvSpPr>
          <p:nvPr>
            <p:ph type="title"/>
          </p:nvPr>
        </p:nvSpPr>
        <p:spPr/>
        <p:txBody>
          <a:bodyPr>
            <a:normAutofit/>
          </a:bodyPr>
          <a:lstStyle/>
          <a:p>
            <a:r>
              <a:rPr lang="en-US" sz="3600" dirty="0"/>
              <a:t>Exiting</a:t>
            </a:r>
          </a:p>
        </p:txBody>
      </p:sp>
      <p:sp>
        <p:nvSpPr>
          <p:cNvPr id="3" name="Content Placeholder 2">
            <a:extLst>
              <a:ext uri="{FF2B5EF4-FFF2-40B4-BE49-F238E27FC236}">
                <a16:creationId xmlns:a16="http://schemas.microsoft.com/office/drawing/2014/main" id="{B36AB199-D26F-FED7-5258-3595ACF1C31E}"/>
              </a:ext>
            </a:extLst>
          </p:cNvPr>
          <p:cNvSpPr>
            <a:spLocks noGrp="1"/>
          </p:cNvSpPr>
          <p:nvPr>
            <p:ph idx="1"/>
          </p:nvPr>
        </p:nvSpPr>
        <p:spPr>
          <a:xfrm>
            <a:off x="491423" y="1586281"/>
            <a:ext cx="11056622" cy="3685438"/>
          </a:xfrm>
        </p:spPr>
        <p:txBody>
          <a:bodyPr vert="horz" lIns="0" tIns="0" rIns="0" bIns="0" rtlCol="0" anchor="t">
            <a:normAutofit fontScale="92500" lnSpcReduction="10000"/>
          </a:bodyPr>
          <a:lstStyle/>
          <a:p>
            <a:r>
              <a:rPr lang="en-US" dirty="0"/>
              <a:t>The unduplicated number of students with disabilities (IDEA) who are ages 14 through 21, were in special education at the start of the reporting period, and were not in special education at the end of the reporting period</a:t>
            </a:r>
          </a:p>
          <a:p>
            <a:pPr>
              <a:lnSpc>
                <a:spcPct val="100000"/>
              </a:lnSpc>
              <a:spcBef>
                <a:spcPts val="0"/>
              </a:spcBef>
            </a:pPr>
            <a:r>
              <a:rPr lang="en-US" dirty="0">
                <a:latin typeface="Calibri"/>
                <a:cs typeface="Calibri"/>
              </a:rPr>
              <a:t>The Exiting file </a:t>
            </a:r>
            <a:r>
              <a:rPr lang="en-US" sz="2800" dirty="0">
                <a:latin typeface="Calibri"/>
                <a:cs typeface="Calibri"/>
              </a:rPr>
              <a:t>collects the following data categories about children receiving special education services:</a:t>
            </a:r>
            <a:endParaRPr lang="en-US" sz="2800" dirty="0">
              <a:latin typeface="Calibri"/>
              <a:ea typeface="Calibri"/>
              <a:cs typeface="Calibri"/>
            </a:endParaRPr>
          </a:p>
          <a:p>
            <a:pPr lvl="1">
              <a:lnSpc>
                <a:spcPct val="100000"/>
              </a:lnSpc>
              <a:spcBef>
                <a:spcPts val="0"/>
              </a:spcBef>
            </a:pPr>
            <a:r>
              <a:rPr lang="en-US" dirty="0">
                <a:latin typeface="Calibri"/>
                <a:cs typeface="Calibri"/>
              </a:rPr>
              <a:t>Basis of exit</a:t>
            </a:r>
          </a:p>
          <a:p>
            <a:pPr lvl="1">
              <a:lnSpc>
                <a:spcPct val="100000"/>
              </a:lnSpc>
              <a:spcBef>
                <a:spcPts val="0"/>
              </a:spcBef>
            </a:pPr>
            <a:r>
              <a:rPr lang="en-US" dirty="0"/>
              <a:t>Age (exiting)</a:t>
            </a:r>
          </a:p>
          <a:p>
            <a:pPr lvl="1">
              <a:lnSpc>
                <a:spcPct val="100000"/>
              </a:lnSpc>
              <a:spcBef>
                <a:spcPts val="0"/>
              </a:spcBef>
            </a:pPr>
            <a:r>
              <a:rPr lang="en-US" dirty="0"/>
              <a:t>Disability category</a:t>
            </a:r>
          </a:p>
          <a:p>
            <a:pPr lvl="1">
              <a:lnSpc>
                <a:spcPct val="100000"/>
              </a:lnSpc>
              <a:spcBef>
                <a:spcPts val="0"/>
              </a:spcBef>
            </a:pPr>
            <a:r>
              <a:rPr lang="en-US" dirty="0"/>
              <a:t>Racial/ethnic group</a:t>
            </a:r>
          </a:p>
          <a:p>
            <a:pPr lvl="1">
              <a:lnSpc>
                <a:spcPct val="100000"/>
              </a:lnSpc>
              <a:spcBef>
                <a:spcPts val="0"/>
              </a:spcBef>
            </a:pPr>
            <a:r>
              <a:rPr lang="en-US" dirty="0"/>
              <a:t>Sex</a:t>
            </a:r>
          </a:p>
          <a:p>
            <a:pPr lvl="1">
              <a:lnSpc>
                <a:spcPct val="100000"/>
              </a:lnSpc>
              <a:spcBef>
                <a:spcPts val="0"/>
              </a:spcBef>
            </a:pPr>
            <a:r>
              <a:rPr lang="en-US" dirty="0"/>
              <a:t>English Learner status</a:t>
            </a:r>
          </a:p>
          <a:p>
            <a:endParaRPr lang="en-US" dirty="0"/>
          </a:p>
        </p:txBody>
      </p:sp>
      <p:sp>
        <p:nvSpPr>
          <p:cNvPr id="4" name="Slide Number Placeholder 3">
            <a:extLst>
              <a:ext uri="{FF2B5EF4-FFF2-40B4-BE49-F238E27FC236}">
                <a16:creationId xmlns:a16="http://schemas.microsoft.com/office/drawing/2014/main" id="{51F2A665-F991-99B0-D41D-A466B673E698}"/>
              </a:ext>
            </a:extLst>
          </p:cNvPr>
          <p:cNvSpPr>
            <a:spLocks noGrp="1"/>
          </p:cNvSpPr>
          <p:nvPr>
            <p:ph type="sldNum" sz="quarter" idx="4"/>
          </p:nvPr>
        </p:nvSpPr>
        <p:spPr/>
        <p:txBody>
          <a:bodyPr/>
          <a:lstStyle/>
          <a:p>
            <a:fld id="{53A591CA-5CCE-2347-919F-ADE8113BB43B}" type="slidenum">
              <a:rPr lang="en-US" smtClean="0"/>
              <a:pPr/>
              <a:t>18</a:t>
            </a:fld>
            <a:endParaRPr lang="en-US" dirty="0"/>
          </a:p>
        </p:txBody>
      </p:sp>
    </p:spTree>
    <p:extLst>
      <p:ext uri="{BB962C8B-B14F-4D97-AF65-F5344CB8AC3E}">
        <p14:creationId xmlns:p14="http://schemas.microsoft.com/office/powerpoint/2010/main" val="592792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211C-6053-4ACC-0B57-0C8550DF7C16}"/>
              </a:ext>
            </a:extLst>
          </p:cNvPr>
          <p:cNvSpPr>
            <a:spLocks noGrp="1"/>
          </p:cNvSpPr>
          <p:nvPr>
            <p:ph type="title"/>
          </p:nvPr>
        </p:nvSpPr>
        <p:spPr/>
        <p:txBody>
          <a:bodyPr anchor="t">
            <a:normAutofit/>
          </a:bodyPr>
          <a:lstStyle/>
          <a:p>
            <a:r>
              <a:rPr lang="en-US" sz="3600" dirty="0"/>
              <a:t>FS009 and Exit Indicators</a:t>
            </a:r>
          </a:p>
        </p:txBody>
      </p:sp>
      <p:sp>
        <p:nvSpPr>
          <p:cNvPr id="3" name="Content Placeholder 2">
            <a:extLst>
              <a:ext uri="{FF2B5EF4-FFF2-40B4-BE49-F238E27FC236}">
                <a16:creationId xmlns:a16="http://schemas.microsoft.com/office/drawing/2014/main" id="{9B50AF93-2E91-2DEC-EF39-3BDAF66710CB}"/>
              </a:ext>
            </a:extLst>
          </p:cNvPr>
          <p:cNvSpPr>
            <a:spLocks noGrp="1"/>
          </p:cNvSpPr>
          <p:nvPr>
            <p:ph idx="1"/>
          </p:nvPr>
        </p:nvSpPr>
        <p:spPr>
          <a:xfrm>
            <a:off x="558800" y="1145894"/>
            <a:ext cx="11056622" cy="4365169"/>
          </a:xfrm>
        </p:spPr>
        <p:txBody>
          <a:bodyPr>
            <a:normAutofit fontScale="92500" lnSpcReduction="10000"/>
          </a:bodyPr>
          <a:lstStyle/>
          <a:p>
            <a:r>
              <a:rPr lang="en-US" dirty="0"/>
              <a:t>Reporting period: The 12-month period beginning July 1 and ending June 30, as defined for reporting the exiting from special education by students with disabilities</a:t>
            </a:r>
          </a:p>
          <a:p>
            <a:r>
              <a:rPr lang="en-US" dirty="0"/>
              <a:t>Basis of exit</a:t>
            </a:r>
          </a:p>
          <a:p>
            <a:pPr lvl="1"/>
            <a:r>
              <a:rPr lang="en-US" dirty="0"/>
              <a:t>GHS—Graduated with regular high school diploma</a:t>
            </a:r>
          </a:p>
          <a:p>
            <a:pPr lvl="1"/>
            <a:r>
              <a:rPr lang="en-US" dirty="0"/>
              <a:t>GRADALTDPL—Graduated with an alternate diploma</a:t>
            </a:r>
          </a:p>
          <a:p>
            <a:pPr lvl="1"/>
            <a:r>
              <a:rPr lang="en-US" dirty="0"/>
              <a:t>RC—Received a certificate</a:t>
            </a:r>
          </a:p>
          <a:p>
            <a:pPr lvl="1"/>
            <a:r>
              <a:rPr lang="en-US" dirty="0"/>
              <a:t>RMA—Reached maximum age</a:t>
            </a:r>
          </a:p>
          <a:p>
            <a:pPr lvl="1"/>
            <a:r>
              <a:rPr lang="en-US" dirty="0"/>
              <a:t>MKC—Moved, known to be continuing</a:t>
            </a:r>
          </a:p>
          <a:p>
            <a:pPr lvl="1"/>
            <a:r>
              <a:rPr lang="en-US" dirty="0"/>
              <a:t>TRAN—Transferred to regular education</a:t>
            </a:r>
          </a:p>
          <a:p>
            <a:pPr lvl="1"/>
            <a:r>
              <a:rPr lang="en-US" dirty="0"/>
              <a:t>DROPOUT—Dropped out</a:t>
            </a:r>
          </a:p>
          <a:p>
            <a:pPr lvl="1"/>
            <a:r>
              <a:rPr lang="en-US" dirty="0"/>
              <a:t>D—Died</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2C4556C-58A7-668C-9258-C38BBCFA5830}"/>
              </a:ext>
            </a:extLst>
          </p:cNvPr>
          <p:cNvSpPr>
            <a:spLocks noGrp="1"/>
          </p:cNvSpPr>
          <p:nvPr>
            <p:ph type="sldNum" sz="quarter" idx="4"/>
          </p:nvPr>
        </p:nvSpPr>
        <p:spPr/>
        <p:txBody>
          <a:bodyPr/>
          <a:lstStyle/>
          <a:p>
            <a:fld id="{53A591CA-5CCE-2347-919F-ADE8113BB43B}" type="slidenum">
              <a:rPr lang="en-US" smtClean="0"/>
              <a:pPr/>
              <a:t>19</a:t>
            </a:fld>
            <a:endParaRPr lang="en-US" dirty="0"/>
          </a:p>
        </p:txBody>
      </p:sp>
      <p:sp>
        <p:nvSpPr>
          <p:cNvPr id="7" name="Rectangle: Rounded Corners 6">
            <a:extLst>
              <a:ext uri="{FF2B5EF4-FFF2-40B4-BE49-F238E27FC236}">
                <a16:creationId xmlns:a16="http://schemas.microsoft.com/office/drawing/2014/main" id="{0FCFDEEB-D3F9-F03D-B07C-6A32F9532AEC}"/>
              </a:ext>
            </a:extLst>
          </p:cNvPr>
          <p:cNvSpPr/>
          <p:nvPr/>
        </p:nvSpPr>
        <p:spPr>
          <a:xfrm>
            <a:off x="7105683" y="2937851"/>
            <a:ext cx="1932972" cy="1903712"/>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GHS</a:t>
            </a:r>
          </a:p>
          <a:p>
            <a:pPr algn="ctr"/>
            <a:r>
              <a:rPr lang="en-US" sz="2000" dirty="0">
                <a:solidFill>
                  <a:schemeClr val="bg2">
                    <a:lumMod val="10000"/>
                  </a:schemeClr>
                </a:solidFill>
              </a:rPr>
              <a:t>GRADALTDPL</a:t>
            </a:r>
          </a:p>
          <a:p>
            <a:pPr algn="ctr"/>
            <a:r>
              <a:rPr lang="en-US" sz="2000" dirty="0">
                <a:solidFill>
                  <a:schemeClr val="bg2">
                    <a:lumMod val="10000"/>
                  </a:schemeClr>
                </a:solidFill>
              </a:rPr>
              <a:t>RC</a:t>
            </a:r>
          </a:p>
          <a:p>
            <a:pPr algn="ctr"/>
            <a:r>
              <a:rPr lang="en-US" sz="2000" dirty="0">
                <a:solidFill>
                  <a:schemeClr val="bg2">
                    <a:lumMod val="10000"/>
                  </a:schemeClr>
                </a:solidFill>
              </a:rPr>
              <a:t>RMA</a:t>
            </a:r>
          </a:p>
          <a:p>
            <a:pPr algn="ctr"/>
            <a:r>
              <a:rPr lang="en-US" sz="2000" dirty="0">
                <a:solidFill>
                  <a:schemeClr val="bg2">
                    <a:lumMod val="10000"/>
                  </a:schemeClr>
                </a:solidFill>
              </a:rPr>
              <a:t>DROPOUTGS</a:t>
            </a:r>
          </a:p>
        </p:txBody>
      </p:sp>
      <p:sp>
        <p:nvSpPr>
          <p:cNvPr id="10" name="Oval 9">
            <a:extLst>
              <a:ext uri="{FF2B5EF4-FFF2-40B4-BE49-F238E27FC236}">
                <a16:creationId xmlns:a16="http://schemas.microsoft.com/office/drawing/2014/main" id="{6C6EE5D7-A7CC-33A1-B537-9A517158CECD}"/>
              </a:ext>
            </a:extLst>
          </p:cNvPr>
          <p:cNvSpPr/>
          <p:nvPr/>
        </p:nvSpPr>
        <p:spPr>
          <a:xfrm>
            <a:off x="9735534" y="2471457"/>
            <a:ext cx="2037144" cy="868102"/>
          </a:xfrm>
          <a:prstGeom prst="ellipse">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Indicator 1</a:t>
            </a:r>
          </a:p>
          <a:p>
            <a:pPr algn="ctr"/>
            <a:r>
              <a:rPr lang="en-US" dirty="0"/>
              <a:t>denominator</a:t>
            </a:r>
          </a:p>
        </p:txBody>
      </p:sp>
      <p:sp>
        <p:nvSpPr>
          <p:cNvPr id="11" name="Oval 10">
            <a:extLst>
              <a:ext uri="{FF2B5EF4-FFF2-40B4-BE49-F238E27FC236}">
                <a16:creationId xmlns:a16="http://schemas.microsoft.com/office/drawing/2014/main" id="{43D32C64-6D3B-40AD-6885-4DBC42E4B5DD}"/>
              </a:ext>
            </a:extLst>
          </p:cNvPr>
          <p:cNvSpPr/>
          <p:nvPr/>
        </p:nvSpPr>
        <p:spPr>
          <a:xfrm>
            <a:off x="9735534" y="3411472"/>
            <a:ext cx="2037144" cy="868102"/>
          </a:xfrm>
          <a:prstGeom prst="ellipse">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Indicator 2</a:t>
            </a:r>
          </a:p>
          <a:p>
            <a:pPr algn="ctr"/>
            <a:r>
              <a:rPr lang="en-US" dirty="0"/>
              <a:t>denominator</a:t>
            </a:r>
          </a:p>
        </p:txBody>
      </p:sp>
      <p:sp>
        <p:nvSpPr>
          <p:cNvPr id="12" name="Oval 11">
            <a:extLst>
              <a:ext uri="{FF2B5EF4-FFF2-40B4-BE49-F238E27FC236}">
                <a16:creationId xmlns:a16="http://schemas.microsoft.com/office/drawing/2014/main" id="{971E1261-AD46-D760-1A53-27609782312F}"/>
              </a:ext>
            </a:extLst>
          </p:cNvPr>
          <p:cNvSpPr/>
          <p:nvPr/>
        </p:nvSpPr>
        <p:spPr>
          <a:xfrm>
            <a:off x="9735534" y="4347237"/>
            <a:ext cx="2037144" cy="868102"/>
          </a:xfrm>
          <a:prstGeom prst="ellipse">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Indicator 14</a:t>
            </a:r>
          </a:p>
          <a:p>
            <a:pPr algn="ctr"/>
            <a:r>
              <a:rPr lang="en-US" dirty="0"/>
              <a:t>exit population</a:t>
            </a:r>
          </a:p>
        </p:txBody>
      </p:sp>
      <p:sp>
        <p:nvSpPr>
          <p:cNvPr id="13" name="Rectangle: Rounded Corners 12">
            <a:extLst>
              <a:ext uri="{FF2B5EF4-FFF2-40B4-BE49-F238E27FC236}">
                <a16:creationId xmlns:a16="http://schemas.microsoft.com/office/drawing/2014/main" id="{14586302-8586-3B8A-77B3-CEDA08F6900F}"/>
              </a:ext>
            </a:extLst>
          </p:cNvPr>
          <p:cNvSpPr/>
          <p:nvPr/>
        </p:nvSpPr>
        <p:spPr>
          <a:xfrm>
            <a:off x="7366126" y="2668740"/>
            <a:ext cx="1412086" cy="451413"/>
          </a:xfrm>
          <a:prstGeom prst="roundRect">
            <a:avLst/>
          </a:prstGeom>
          <a:solidFill>
            <a:srgbClr val="01579B"/>
          </a:solidFill>
          <a:ln w="19050">
            <a:solidFill>
              <a:srgbClr val="002F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SPED </a:t>
            </a:r>
            <a:r>
              <a:rPr lang="en-US" dirty="0" err="1"/>
              <a:t>Exiters</a:t>
            </a:r>
            <a:endParaRPr lang="en-US" dirty="0"/>
          </a:p>
        </p:txBody>
      </p:sp>
      <p:cxnSp>
        <p:nvCxnSpPr>
          <p:cNvPr id="15" name="Straight Arrow Connector 14">
            <a:extLst>
              <a:ext uri="{FF2B5EF4-FFF2-40B4-BE49-F238E27FC236}">
                <a16:creationId xmlns:a16="http://schemas.microsoft.com/office/drawing/2014/main" id="{BC155808-5EE7-7180-5DBD-0084EE5EBE88}"/>
              </a:ext>
            </a:extLst>
          </p:cNvPr>
          <p:cNvCxnSpPr/>
          <p:nvPr/>
        </p:nvCxnSpPr>
        <p:spPr>
          <a:xfrm flipV="1">
            <a:off x="9064229" y="2937851"/>
            <a:ext cx="603056" cy="491149"/>
          </a:xfrm>
          <a:prstGeom prst="straightConnector1">
            <a:avLst/>
          </a:prstGeom>
          <a:ln w="28575">
            <a:solidFill>
              <a:srgbClr val="01579B"/>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7E8317C-3789-A8BA-08D2-821C9FE6E856}"/>
              </a:ext>
            </a:extLst>
          </p:cNvPr>
          <p:cNvCxnSpPr>
            <a:cxnSpLocks/>
          </p:cNvCxnSpPr>
          <p:nvPr/>
        </p:nvCxnSpPr>
        <p:spPr>
          <a:xfrm>
            <a:off x="9064229" y="3893940"/>
            <a:ext cx="603056" cy="0"/>
          </a:xfrm>
          <a:prstGeom prst="straightConnector1">
            <a:avLst/>
          </a:prstGeom>
          <a:ln w="28575">
            <a:solidFill>
              <a:srgbClr val="01579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DDFE528-6BBE-2283-5A5D-BF0B9A8CEF5A}"/>
              </a:ext>
            </a:extLst>
          </p:cNvPr>
          <p:cNvCxnSpPr>
            <a:cxnSpLocks/>
          </p:cNvCxnSpPr>
          <p:nvPr/>
        </p:nvCxnSpPr>
        <p:spPr>
          <a:xfrm>
            <a:off x="9034334" y="4455343"/>
            <a:ext cx="632951" cy="425580"/>
          </a:xfrm>
          <a:prstGeom prst="straightConnector1">
            <a:avLst/>
          </a:prstGeom>
          <a:ln w="28575">
            <a:solidFill>
              <a:srgbClr val="01579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67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58800" y="365125"/>
            <a:ext cx="11056622" cy="1325563"/>
          </a:xfrm>
        </p:spPr>
        <p:txBody>
          <a:bodyPr>
            <a:normAutofit/>
          </a:bodyPr>
          <a:lstStyle/>
          <a:p>
            <a:r>
              <a:rPr lang="en-US" sz="3600" dirty="0"/>
              <a:t>Webinar Logistics</a:t>
            </a:r>
          </a:p>
        </p:txBody>
      </p:sp>
      <p:sp>
        <p:nvSpPr>
          <p:cNvPr id="10" name="Content Placeholder 9"/>
          <p:cNvSpPr>
            <a:spLocks noGrp="1"/>
          </p:cNvSpPr>
          <p:nvPr>
            <p:ph idx="1"/>
          </p:nvPr>
        </p:nvSpPr>
        <p:spPr>
          <a:xfrm>
            <a:off x="558800" y="1825625"/>
            <a:ext cx="11056622" cy="3685438"/>
          </a:xfrm>
        </p:spPr>
        <p:txBody>
          <a:bodyPr/>
          <a:lstStyle/>
          <a:p>
            <a:r>
              <a:rPr lang="en-US" dirty="0"/>
              <a:t>Welcome and thank you for joining us</a:t>
            </a:r>
          </a:p>
          <a:p>
            <a:r>
              <a:rPr lang="en-US" dirty="0"/>
              <a:t>We are recording this webinar</a:t>
            </a:r>
          </a:p>
          <a:p>
            <a:r>
              <a:rPr lang="en-US" dirty="0"/>
              <a:t>Slides and recording from this presentation will be available on the IDC website</a:t>
            </a:r>
          </a:p>
          <a:p>
            <a:r>
              <a:rPr lang="en-US" dirty="0"/>
              <a:t>We will be muting all participants</a:t>
            </a:r>
          </a:p>
          <a:p>
            <a:r>
              <a:rPr lang="en-US" dirty="0"/>
              <a:t>Please type your questions in the chat box</a:t>
            </a:r>
          </a:p>
          <a:p>
            <a:r>
              <a:rPr lang="en-US" dirty="0"/>
              <a:t>Please complete the online evaluation at the end of the webinar</a:t>
            </a:r>
          </a:p>
        </p:txBody>
      </p:sp>
      <p:sp>
        <p:nvSpPr>
          <p:cNvPr id="6" name="Slide Number Placeholder 5">
            <a:extLst>
              <a:ext uri="{FF2B5EF4-FFF2-40B4-BE49-F238E27FC236}">
                <a16:creationId xmlns:a16="http://schemas.microsoft.com/office/drawing/2014/main" id="{AC54809C-75FC-F14B-BB2D-23EC86BA892C}"/>
              </a:ext>
            </a:extLst>
          </p:cNvPr>
          <p:cNvSpPr>
            <a:spLocks noGrp="1"/>
          </p:cNvSpPr>
          <p:nvPr>
            <p:ph type="sldNum" sz="quarter" idx="4"/>
          </p:nvPr>
        </p:nvSpPr>
        <p:spPr>
          <a:xfrm>
            <a:off x="11189155" y="6102351"/>
            <a:ext cx="426267" cy="507999"/>
          </a:xfrm>
        </p:spPr>
        <p:txBody>
          <a:bodyPr/>
          <a:lstStyle>
            <a:lvl1pPr algn="r">
              <a:defRPr sz="1200">
                <a:solidFill>
                  <a:schemeClr val="bg1"/>
                </a:solidFill>
              </a:defRPr>
            </a:lvl1pPr>
          </a:lstStyle>
          <a:p>
            <a:fld id="{53A591CA-5CCE-2347-919F-ADE8113BB43B}" type="slidenum">
              <a:rPr lang="en-US" smtClean="0"/>
              <a:pPr/>
              <a:t>2</a:t>
            </a:fld>
            <a:endParaRPr lang="en-US" dirty="0"/>
          </a:p>
        </p:txBody>
      </p:sp>
    </p:spTree>
    <p:extLst>
      <p:ext uri="{BB962C8B-B14F-4D97-AF65-F5344CB8AC3E}">
        <p14:creationId xmlns:p14="http://schemas.microsoft.com/office/powerpoint/2010/main" val="42135787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AF53-E162-3838-D275-81F2D3DEFC6F}"/>
              </a:ext>
            </a:extLst>
          </p:cNvPr>
          <p:cNvSpPr>
            <a:spLocks noGrp="1"/>
          </p:cNvSpPr>
          <p:nvPr>
            <p:ph type="title"/>
          </p:nvPr>
        </p:nvSpPr>
        <p:spPr/>
        <p:txBody>
          <a:bodyPr anchor="t">
            <a:normAutofit/>
          </a:bodyPr>
          <a:lstStyle/>
          <a:p>
            <a:br>
              <a:rPr lang="en-US" sz="3600" dirty="0"/>
            </a:br>
            <a:r>
              <a:rPr lang="en-US" sz="3600" dirty="0"/>
              <a:t>Exit Indicators</a:t>
            </a:r>
          </a:p>
        </p:txBody>
      </p:sp>
      <p:sp>
        <p:nvSpPr>
          <p:cNvPr id="3" name="Content Placeholder 2">
            <a:extLst>
              <a:ext uri="{FF2B5EF4-FFF2-40B4-BE49-F238E27FC236}">
                <a16:creationId xmlns:a16="http://schemas.microsoft.com/office/drawing/2014/main" id="{17D4DF32-D16B-CFC6-4A69-C4C145BB113B}"/>
              </a:ext>
            </a:extLst>
          </p:cNvPr>
          <p:cNvSpPr>
            <a:spLocks noGrp="1"/>
          </p:cNvSpPr>
          <p:nvPr>
            <p:ph idx="1"/>
          </p:nvPr>
        </p:nvSpPr>
        <p:spPr>
          <a:xfrm>
            <a:off x="558800" y="1690688"/>
            <a:ext cx="5969322" cy="3820375"/>
          </a:xfrm>
        </p:spPr>
        <p:txBody>
          <a:bodyPr vert="horz" lIns="0" tIns="0" rIns="0" bIns="0" rtlCol="0" anchor="t">
            <a:normAutofit/>
          </a:bodyPr>
          <a:lstStyle/>
          <a:p>
            <a:pPr marL="0" indent="0">
              <a:buNone/>
            </a:pPr>
            <a:r>
              <a:rPr lang="en-US" dirty="0">
                <a:latin typeface="Calibri"/>
                <a:cs typeface="Calibri"/>
              </a:rPr>
              <a:t>Indicator 1. Graduation—Percent of youth with IEPs exiting special education due to graduating with a regular high school diploma</a:t>
            </a:r>
          </a:p>
          <a:p>
            <a:endParaRPr lang="en-US" dirty="0"/>
          </a:p>
          <a:p>
            <a:pPr marL="0" indent="0">
              <a:buNone/>
            </a:pPr>
            <a:r>
              <a:rPr lang="en-US" dirty="0">
                <a:latin typeface="Calibri"/>
                <a:cs typeface="Calibri"/>
              </a:rPr>
              <a:t>Indicator 2. Dropout—Percent of youth with IEPs who exited special education due to dropping out</a:t>
            </a:r>
          </a:p>
        </p:txBody>
      </p:sp>
      <p:sp>
        <p:nvSpPr>
          <p:cNvPr id="4" name="Slide Number Placeholder 3">
            <a:extLst>
              <a:ext uri="{FF2B5EF4-FFF2-40B4-BE49-F238E27FC236}">
                <a16:creationId xmlns:a16="http://schemas.microsoft.com/office/drawing/2014/main" id="{7986394D-C36E-A406-A379-C291D8B1346B}"/>
              </a:ext>
            </a:extLst>
          </p:cNvPr>
          <p:cNvSpPr>
            <a:spLocks noGrp="1"/>
          </p:cNvSpPr>
          <p:nvPr>
            <p:ph type="sldNum" sz="quarter" idx="4"/>
          </p:nvPr>
        </p:nvSpPr>
        <p:spPr/>
        <p:txBody>
          <a:bodyPr/>
          <a:lstStyle/>
          <a:p>
            <a:fld id="{53A591CA-5CCE-2347-919F-ADE8113BB43B}" type="slidenum">
              <a:rPr lang="en-US" smtClean="0"/>
              <a:pPr/>
              <a:t>20</a:t>
            </a:fld>
            <a:endParaRPr lang="en-US" dirty="0"/>
          </a:p>
        </p:txBody>
      </p:sp>
      <p:grpSp>
        <p:nvGrpSpPr>
          <p:cNvPr id="5" name="Group 4">
            <a:extLst>
              <a:ext uri="{FF2B5EF4-FFF2-40B4-BE49-F238E27FC236}">
                <a16:creationId xmlns:a16="http://schemas.microsoft.com/office/drawing/2014/main" id="{4E228E9D-0DB4-E92F-5411-A95641F5B6C1}"/>
              </a:ext>
            </a:extLst>
          </p:cNvPr>
          <p:cNvGrpSpPr/>
          <p:nvPr/>
        </p:nvGrpSpPr>
        <p:grpSpPr>
          <a:xfrm>
            <a:off x="6747749" y="1789932"/>
            <a:ext cx="5145142" cy="1325563"/>
            <a:chOff x="6186698" y="2477090"/>
            <a:chExt cx="5145142" cy="951910"/>
          </a:xfrm>
        </p:grpSpPr>
        <p:sp>
          <p:nvSpPr>
            <p:cNvPr id="6" name="TextBox 5">
              <a:extLst>
                <a:ext uri="{FF2B5EF4-FFF2-40B4-BE49-F238E27FC236}">
                  <a16:creationId xmlns:a16="http://schemas.microsoft.com/office/drawing/2014/main" id="{3291BDAF-66AD-A6F8-6ED9-A4B4E85DA50D}"/>
                </a:ext>
              </a:extLst>
            </p:cNvPr>
            <p:cNvSpPr txBox="1"/>
            <p:nvPr/>
          </p:nvSpPr>
          <p:spPr>
            <a:xfrm>
              <a:off x="7622310" y="2940269"/>
              <a:ext cx="3425604" cy="287326"/>
            </a:xfrm>
            <a:prstGeom prst="rect">
              <a:avLst/>
            </a:prstGeom>
            <a:noFill/>
          </p:spPr>
          <p:txBody>
            <a:bodyPr wrap="square" rtlCol="0">
              <a:spAutoFit/>
            </a:bodyPr>
            <a:lstStyle/>
            <a:p>
              <a:pPr algn="ctr"/>
              <a:r>
                <a:rPr lang="en-US" sz="2000" dirty="0"/>
                <a:t>SPED </a:t>
              </a:r>
              <a:r>
                <a:rPr lang="en-US" sz="2000" dirty="0" err="1"/>
                <a:t>Exiters</a:t>
              </a:r>
              <a:endParaRPr lang="en-US" sz="2000" dirty="0"/>
            </a:p>
          </p:txBody>
        </p:sp>
        <p:sp>
          <p:nvSpPr>
            <p:cNvPr id="7" name="TextBox 6">
              <a:extLst>
                <a:ext uri="{FF2B5EF4-FFF2-40B4-BE49-F238E27FC236}">
                  <a16:creationId xmlns:a16="http://schemas.microsoft.com/office/drawing/2014/main" id="{A00FADBB-13D3-8A0E-FC59-8BC84CE559B5}"/>
                </a:ext>
              </a:extLst>
            </p:cNvPr>
            <p:cNvSpPr txBox="1"/>
            <p:nvPr/>
          </p:nvSpPr>
          <p:spPr>
            <a:xfrm>
              <a:off x="8693543" y="2656262"/>
              <a:ext cx="1259763" cy="287326"/>
            </a:xfrm>
            <a:prstGeom prst="rect">
              <a:avLst/>
            </a:prstGeom>
            <a:noFill/>
          </p:spPr>
          <p:txBody>
            <a:bodyPr wrap="square" rtlCol="0">
              <a:spAutoFit/>
            </a:bodyPr>
            <a:lstStyle/>
            <a:p>
              <a:pPr algn="ctr"/>
              <a:r>
                <a:rPr lang="en-US" sz="2000" b="1" dirty="0"/>
                <a:t>GHS</a:t>
              </a:r>
            </a:p>
          </p:txBody>
        </p:sp>
        <p:cxnSp>
          <p:nvCxnSpPr>
            <p:cNvPr id="8" name="Straight Connector 7">
              <a:extLst>
                <a:ext uri="{FF2B5EF4-FFF2-40B4-BE49-F238E27FC236}">
                  <a16:creationId xmlns:a16="http://schemas.microsoft.com/office/drawing/2014/main" id="{A3A5EE78-157E-D1B0-59CF-33EB45AA9B2E}"/>
                </a:ext>
              </a:extLst>
            </p:cNvPr>
            <p:cNvCxnSpPr>
              <a:cxnSpLocks/>
            </p:cNvCxnSpPr>
            <p:nvPr/>
          </p:nvCxnSpPr>
          <p:spPr>
            <a:xfrm>
              <a:off x="7971531" y="2938314"/>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CF8F1BE1-0D26-794F-2561-481807F72F5F}"/>
                </a:ext>
              </a:extLst>
            </p:cNvPr>
            <p:cNvSpPr txBox="1"/>
            <p:nvPr/>
          </p:nvSpPr>
          <p:spPr>
            <a:xfrm>
              <a:off x="6685014" y="2748410"/>
              <a:ext cx="1137422" cy="331530"/>
            </a:xfrm>
            <a:prstGeom prst="rect">
              <a:avLst/>
            </a:prstGeom>
            <a:noFill/>
          </p:spPr>
          <p:txBody>
            <a:bodyPr wrap="square" rtlCol="0">
              <a:spAutoFit/>
            </a:bodyPr>
            <a:lstStyle/>
            <a:p>
              <a:pPr algn="r"/>
              <a:r>
                <a:rPr lang="en-US" sz="2400" b="1" dirty="0"/>
                <a:t>Ind. 1</a:t>
              </a:r>
              <a:r>
                <a:rPr lang="en-US" sz="2400" dirty="0"/>
                <a:t> = </a:t>
              </a:r>
            </a:p>
          </p:txBody>
        </p:sp>
        <p:sp>
          <p:nvSpPr>
            <p:cNvPr id="10" name="Rectangle: Rounded Corners 9">
              <a:extLst>
                <a:ext uri="{FF2B5EF4-FFF2-40B4-BE49-F238E27FC236}">
                  <a16:creationId xmlns:a16="http://schemas.microsoft.com/office/drawing/2014/main" id="{C275CC16-3DE3-301B-4557-D9EEBA8A635F}"/>
                </a:ext>
              </a:extLst>
            </p:cNvPr>
            <p:cNvSpPr/>
            <p:nvPr/>
          </p:nvSpPr>
          <p:spPr>
            <a:xfrm>
              <a:off x="6186698" y="2477090"/>
              <a:ext cx="5145142" cy="95191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32C5733-F842-2DA5-1E12-85FCF2F429F9}"/>
              </a:ext>
            </a:extLst>
          </p:cNvPr>
          <p:cNvGrpSpPr/>
          <p:nvPr/>
        </p:nvGrpSpPr>
        <p:grpSpPr>
          <a:xfrm>
            <a:off x="6747749" y="3779638"/>
            <a:ext cx="5145142" cy="1325563"/>
            <a:chOff x="6186698" y="2477090"/>
            <a:chExt cx="5145142" cy="951910"/>
          </a:xfrm>
        </p:grpSpPr>
        <p:sp>
          <p:nvSpPr>
            <p:cNvPr id="12" name="TextBox 11">
              <a:extLst>
                <a:ext uri="{FF2B5EF4-FFF2-40B4-BE49-F238E27FC236}">
                  <a16:creationId xmlns:a16="http://schemas.microsoft.com/office/drawing/2014/main" id="{53A464F7-F082-7D84-34F2-E4D86F083699}"/>
                </a:ext>
              </a:extLst>
            </p:cNvPr>
            <p:cNvSpPr txBox="1"/>
            <p:nvPr/>
          </p:nvSpPr>
          <p:spPr>
            <a:xfrm>
              <a:off x="7622310" y="2940269"/>
              <a:ext cx="3425604" cy="287326"/>
            </a:xfrm>
            <a:prstGeom prst="rect">
              <a:avLst/>
            </a:prstGeom>
            <a:noFill/>
          </p:spPr>
          <p:txBody>
            <a:bodyPr wrap="square" rtlCol="0">
              <a:spAutoFit/>
            </a:bodyPr>
            <a:lstStyle/>
            <a:p>
              <a:pPr algn="ctr"/>
              <a:r>
                <a:rPr lang="en-US" sz="2000" dirty="0"/>
                <a:t>SPED </a:t>
              </a:r>
              <a:r>
                <a:rPr lang="en-US" sz="2000" dirty="0" err="1"/>
                <a:t>Exiters</a:t>
              </a:r>
              <a:endParaRPr lang="en-US" sz="2000" dirty="0"/>
            </a:p>
          </p:txBody>
        </p:sp>
        <p:sp>
          <p:nvSpPr>
            <p:cNvPr id="13" name="TextBox 12">
              <a:extLst>
                <a:ext uri="{FF2B5EF4-FFF2-40B4-BE49-F238E27FC236}">
                  <a16:creationId xmlns:a16="http://schemas.microsoft.com/office/drawing/2014/main" id="{B5D01D19-5521-A7BA-0535-D6969008CCE6}"/>
                </a:ext>
              </a:extLst>
            </p:cNvPr>
            <p:cNvSpPr txBox="1"/>
            <p:nvPr/>
          </p:nvSpPr>
          <p:spPr>
            <a:xfrm>
              <a:off x="8693543" y="2656262"/>
              <a:ext cx="1259763" cy="287326"/>
            </a:xfrm>
            <a:prstGeom prst="rect">
              <a:avLst/>
            </a:prstGeom>
            <a:noFill/>
          </p:spPr>
          <p:txBody>
            <a:bodyPr wrap="square" rtlCol="0">
              <a:spAutoFit/>
            </a:bodyPr>
            <a:lstStyle/>
            <a:p>
              <a:pPr algn="ctr"/>
              <a:r>
                <a:rPr lang="en-US" sz="2000" b="1" dirty="0"/>
                <a:t>DROPOUT</a:t>
              </a:r>
            </a:p>
          </p:txBody>
        </p:sp>
        <p:cxnSp>
          <p:nvCxnSpPr>
            <p:cNvPr id="14" name="Straight Connector 13">
              <a:extLst>
                <a:ext uri="{FF2B5EF4-FFF2-40B4-BE49-F238E27FC236}">
                  <a16:creationId xmlns:a16="http://schemas.microsoft.com/office/drawing/2014/main" id="{95B47B7C-6616-E7C6-5C38-A81D9F892155}"/>
                </a:ext>
              </a:extLst>
            </p:cNvPr>
            <p:cNvCxnSpPr>
              <a:cxnSpLocks/>
            </p:cNvCxnSpPr>
            <p:nvPr/>
          </p:nvCxnSpPr>
          <p:spPr>
            <a:xfrm>
              <a:off x="7971531" y="2938314"/>
              <a:ext cx="2703788" cy="10450"/>
            </a:xfrm>
            <a:prstGeom prst="line">
              <a:avLst/>
            </a:prstGeom>
            <a:ln w="28575"/>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7C2F6092-55F5-9E34-04D4-1F46CF4DD086}"/>
                </a:ext>
              </a:extLst>
            </p:cNvPr>
            <p:cNvSpPr txBox="1"/>
            <p:nvPr/>
          </p:nvSpPr>
          <p:spPr>
            <a:xfrm>
              <a:off x="6685014" y="2748410"/>
              <a:ext cx="1137422" cy="331530"/>
            </a:xfrm>
            <a:prstGeom prst="rect">
              <a:avLst/>
            </a:prstGeom>
            <a:noFill/>
          </p:spPr>
          <p:txBody>
            <a:bodyPr wrap="square" rtlCol="0">
              <a:spAutoFit/>
            </a:bodyPr>
            <a:lstStyle/>
            <a:p>
              <a:pPr algn="r"/>
              <a:r>
                <a:rPr lang="en-US" sz="2400" b="1" dirty="0"/>
                <a:t>Ind. 2</a:t>
              </a:r>
              <a:r>
                <a:rPr lang="en-US" sz="2400" dirty="0"/>
                <a:t> = </a:t>
              </a:r>
            </a:p>
          </p:txBody>
        </p:sp>
        <p:sp>
          <p:nvSpPr>
            <p:cNvPr id="16" name="Rectangle: Rounded Corners 15">
              <a:extLst>
                <a:ext uri="{FF2B5EF4-FFF2-40B4-BE49-F238E27FC236}">
                  <a16:creationId xmlns:a16="http://schemas.microsoft.com/office/drawing/2014/main" id="{753F6924-F2B8-B2C0-ACF1-7708F9893EA1}"/>
                </a:ext>
              </a:extLst>
            </p:cNvPr>
            <p:cNvSpPr/>
            <p:nvPr/>
          </p:nvSpPr>
          <p:spPr>
            <a:xfrm>
              <a:off x="6186698" y="2477090"/>
              <a:ext cx="5145142" cy="95191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469ECCF7-DB3C-A261-35BE-98BDC659F041}"/>
              </a:ext>
            </a:extLst>
          </p:cNvPr>
          <p:cNvSpPr/>
          <p:nvPr/>
        </p:nvSpPr>
        <p:spPr>
          <a:xfrm>
            <a:off x="4544785" y="5211534"/>
            <a:ext cx="3973285" cy="489857"/>
          </a:xfrm>
          <a:prstGeom prst="rect">
            <a:avLst/>
          </a:prstGeom>
          <a:solidFill>
            <a:srgbClr val="268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These are both lagged  indicators</a:t>
            </a:r>
            <a:endParaRPr lang="en-US" b="1" dirty="0"/>
          </a:p>
        </p:txBody>
      </p:sp>
    </p:spTree>
    <p:extLst>
      <p:ext uri="{BB962C8B-B14F-4D97-AF65-F5344CB8AC3E}">
        <p14:creationId xmlns:p14="http://schemas.microsoft.com/office/powerpoint/2010/main" val="234230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00C78-2B99-1C18-167D-EF206EAA8587}"/>
              </a:ext>
            </a:extLst>
          </p:cNvPr>
          <p:cNvSpPr>
            <a:spLocks noGrp="1"/>
          </p:cNvSpPr>
          <p:nvPr>
            <p:ph type="title"/>
          </p:nvPr>
        </p:nvSpPr>
        <p:spPr/>
        <p:txBody>
          <a:bodyPr>
            <a:normAutofit/>
          </a:bodyPr>
          <a:lstStyle/>
          <a:p>
            <a:r>
              <a:rPr lang="en-US" sz="3600" dirty="0"/>
              <a:t>Discipline Data</a:t>
            </a:r>
          </a:p>
        </p:txBody>
      </p:sp>
      <p:sp>
        <p:nvSpPr>
          <p:cNvPr id="3" name="Content Placeholder 2">
            <a:extLst>
              <a:ext uri="{FF2B5EF4-FFF2-40B4-BE49-F238E27FC236}">
                <a16:creationId xmlns:a16="http://schemas.microsoft.com/office/drawing/2014/main" id="{53369513-0937-D1A7-A27C-3BD7DC2E771B}"/>
              </a:ext>
            </a:extLst>
          </p:cNvPr>
          <p:cNvSpPr>
            <a:spLocks noGrp="1"/>
          </p:cNvSpPr>
          <p:nvPr>
            <p:ph idx="1"/>
          </p:nvPr>
        </p:nvSpPr>
        <p:spPr/>
        <p:txBody>
          <a:bodyPr vert="horz" lIns="0" tIns="0" rIns="0" bIns="0" rtlCol="0" anchor="t">
            <a:normAutofit/>
          </a:bodyPr>
          <a:lstStyle/>
          <a:p>
            <a:r>
              <a:rPr lang="en-US" dirty="0"/>
              <a:t>The Discipline data collection is made up of six files, collecting</a:t>
            </a:r>
          </a:p>
          <a:p>
            <a:pPr lvl="1"/>
            <a:r>
              <a:rPr lang="en-US" dirty="0"/>
              <a:t>Expulsions</a:t>
            </a:r>
          </a:p>
          <a:p>
            <a:pPr lvl="1"/>
            <a:r>
              <a:rPr lang="en-US" dirty="0"/>
              <a:t>Out-of-school suspensions</a:t>
            </a:r>
          </a:p>
          <a:p>
            <a:pPr lvl="1"/>
            <a:r>
              <a:rPr lang="en-US" dirty="0"/>
              <a:t>In-school suspensions</a:t>
            </a:r>
          </a:p>
          <a:p>
            <a:pPr lvl="1"/>
            <a:r>
              <a:rPr lang="en-US" dirty="0"/>
              <a:t>Unilateral removals by school personnel</a:t>
            </a:r>
          </a:p>
          <a:p>
            <a:pPr lvl="1"/>
            <a:r>
              <a:rPr lang="en-US" dirty="0"/>
              <a:t>Removals by hearing officer</a:t>
            </a:r>
          </a:p>
          <a:p>
            <a:r>
              <a:rPr lang="en-US" dirty="0">
                <a:latin typeface="Calibri"/>
                <a:cs typeface="Calibri"/>
              </a:rPr>
              <a:t>Data reported in FS006—Number of children suspended or expelled, by method and cumulative length of removal, are used to inform Indicator 4</a:t>
            </a:r>
          </a:p>
        </p:txBody>
      </p:sp>
      <p:sp>
        <p:nvSpPr>
          <p:cNvPr id="4" name="Slide Number Placeholder 3">
            <a:extLst>
              <a:ext uri="{FF2B5EF4-FFF2-40B4-BE49-F238E27FC236}">
                <a16:creationId xmlns:a16="http://schemas.microsoft.com/office/drawing/2014/main" id="{D98B4C68-B611-71CC-E513-C96EF61F39B9}"/>
              </a:ext>
            </a:extLst>
          </p:cNvPr>
          <p:cNvSpPr>
            <a:spLocks noGrp="1"/>
          </p:cNvSpPr>
          <p:nvPr>
            <p:ph type="sldNum" sz="quarter" idx="4"/>
          </p:nvPr>
        </p:nvSpPr>
        <p:spPr/>
        <p:txBody>
          <a:bodyPr/>
          <a:lstStyle/>
          <a:p>
            <a:fld id="{53A591CA-5CCE-2347-919F-ADE8113BB43B}" type="slidenum">
              <a:rPr lang="en-US" smtClean="0"/>
              <a:pPr/>
              <a:t>21</a:t>
            </a:fld>
            <a:endParaRPr lang="en-US" dirty="0"/>
          </a:p>
        </p:txBody>
      </p:sp>
    </p:spTree>
    <p:extLst>
      <p:ext uri="{BB962C8B-B14F-4D97-AF65-F5344CB8AC3E}">
        <p14:creationId xmlns:p14="http://schemas.microsoft.com/office/powerpoint/2010/main" val="39395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C327-6A8B-60DF-82A6-2EE582DB8899}"/>
              </a:ext>
            </a:extLst>
          </p:cNvPr>
          <p:cNvSpPr>
            <a:spLocks noGrp="1"/>
          </p:cNvSpPr>
          <p:nvPr>
            <p:ph type="title"/>
          </p:nvPr>
        </p:nvSpPr>
        <p:spPr>
          <a:xfrm>
            <a:off x="576578" y="474200"/>
            <a:ext cx="11056622" cy="1325563"/>
          </a:xfrm>
        </p:spPr>
        <p:txBody>
          <a:bodyPr anchor="t">
            <a:normAutofit/>
          </a:bodyPr>
          <a:lstStyle/>
          <a:p>
            <a:r>
              <a:rPr lang="en-US" sz="3600" dirty="0">
                <a:latin typeface="Calibri"/>
                <a:cs typeface="Calibri"/>
              </a:rPr>
              <a:t>Indicators 4A and 4B</a:t>
            </a:r>
          </a:p>
        </p:txBody>
      </p:sp>
      <p:sp>
        <p:nvSpPr>
          <p:cNvPr id="3" name="Content Placeholder 2">
            <a:extLst>
              <a:ext uri="{FF2B5EF4-FFF2-40B4-BE49-F238E27FC236}">
                <a16:creationId xmlns:a16="http://schemas.microsoft.com/office/drawing/2014/main" id="{A659B78C-332A-F972-413B-8937B0091CD7}"/>
              </a:ext>
            </a:extLst>
          </p:cNvPr>
          <p:cNvSpPr>
            <a:spLocks noGrp="1"/>
          </p:cNvSpPr>
          <p:nvPr>
            <p:ph idx="1"/>
          </p:nvPr>
        </p:nvSpPr>
        <p:spPr>
          <a:xfrm>
            <a:off x="558800" y="1226917"/>
            <a:ext cx="11056622" cy="1713054"/>
          </a:xfrm>
        </p:spPr>
        <p:txBody>
          <a:bodyPr vert="horz" lIns="0" tIns="0" rIns="0" bIns="0" rtlCol="0" anchor="t">
            <a:normAutofit/>
          </a:bodyPr>
          <a:lstStyle/>
          <a:p>
            <a:r>
              <a:rPr lang="en-US" sz="2600" dirty="0">
                <a:latin typeface="Calibri"/>
                <a:cs typeface="Calibri"/>
              </a:rPr>
              <a:t>Just like for Indicators 9 and 10, FS006 does NOT directly populate Indicators 4A and 4B</a:t>
            </a:r>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4A61E6C-7086-1E87-2830-4C7F7760B7E3}"/>
              </a:ext>
            </a:extLst>
          </p:cNvPr>
          <p:cNvSpPr>
            <a:spLocks noGrp="1"/>
          </p:cNvSpPr>
          <p:nvPr>
            <p:ph type="sldNum" sz="quarter" idx="4"/>
          </p:nvPr>
        </p:nvSpPr>
        <p:spPr/>
        <p:txBody>
          <a:bodyPr/>
          <a:lstStyle/>
          <a:p>
            <a:fld id="{53A591CA-5CCE-2347-919F-ADE8113BB43B}" type="slidenum">
              <a:rPr lang="en-US" smtClean="0"/>
              <a:pPr/>
              <a:t>22</a:t>
            </a:fld>
            <a:endParaRPr lang="en-US" dirty="0"/>
          </a:p>
        </p:txBody>
      </p:sp>
      <p:pic>
        <p:nvPicPr>
          <p:cNvPr id="5" name="Picture 4">
            <a:extLst>
              <a:ext uri="{FF2B5EF4-FFF2-40B4-BE49-F238E27FC236}">
                <a16:creationId xmlns:a16="http://schemas.microsoft.com/office/drawing/2014/main" id="{3A6F08F0-0A57-B950-DAD8-1A3884EB9541}"/>
              </a:ext>
            </a:extLst>
          </p:cNvPr>
          <p:cNvPicPr>
            <a:picLocks noChangeAspect="1"/>
          </p:cNvPicPr>
          <p:nvPr/>
        </p:nvPicPr>
        <p:blipFill>
          <a:blip r:embed="rId3"/>
          <a:stretch>
            <a:fillRect/>
          </a:stretch>
        </p:blipFill>
        <p:spPr>
          <a:xfrm>
            <a:off x="2722605" y="2136605"/>
            <a:ext cx="2152101" cy="679611"/>
          </a:xfrm>
          <a:prstGeom prst="rect">
            <a:avLst/>
          </a:prstGeom>
          <a:ln w="19050">
            <a:solidFill>
              <a:schemeClr val="tx1"/>
            </a:solidFill>
          </a:ln>
        </p:spPr>
      </p:pic>
      <p:pic>
        <p:nvPicPr>
          <p:cNvPr id="6" name="Picture 2" descr="Magic Wand Illustrations, Royalty-Free Vector Graphics &amp; Clip Art - iStock">
            <a:extLst>
              <a:ext uri="{FF2B5EF4-FFF2-40B4-BE49-F238E27FC236}">
                <a16:creationId xmlns:a16="http://schemas.microsoft.com/office/drawing/2014/main" id="{783C6C90-88E6-24CA-B2A5-B9EA95C00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9243" y="1730246"/>
            <a:ext cx="1353212" cy="135321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234154-4818-CF76-067F-64F92DF232F1}"/>
              </a:ext>
            </a:extLst>
          </p:cNvPr>
          <p:cNvSpPr txBox="1"/>
          <p:nvPr/>
        </p:nvSpPr>
        <p:spPr>
          <a:xfrm>
            <a:off x="7575624" y="2162496"/>
            <a:ext cx="1953942" cy="584775"/>
          </a:xfrm>
          <a:prstGeom prst="rect">
            <a:avLst/>
          </a:prstGeom>
          <a:noFill/>
        </p:spPr>
        <p:txBody>
          <a:bodyPr wrap="square" rtlCol="0">
            <a:spAutoFit/>
          </a:bodyPr>
          <a:lstStyle/>
          <a:p>
            <a:pPr algn="ctr"/>
            <a:r>
              <a:rPr lang="en-US" sz="3200" b="1" dirty="0"/>
              <a:t>SPP/APR</a:t>
            </a:r>
          </a:p>
        </p:txBody>
      </p:sp>
      <p:cxnSp>
        <p:nvCxnSpPr>
          <p:cNvPr id="8" name="Straight Arrow Connector 7">
            <a:extLst>
              <a:ext uri="{FF2B5EF4-FFF2-40B4-BE49-F238E27FC236}">
                <a16:creationId xmlns:a16="http://schemas.microsoft.com/office/drawing/2014/main" id="{6D1890F8-7C33-0220-9B47-BF9D919E7698}"/>
              </a:ext>
            </a:extLst>
          </p:cNvPr>
          <p:cNvCxnSpPr>
            <a:cxnSpLocks/>
          </p:cNvCxnSpPr>
          <p:nvPr/>
        </p:nvCxnSpPr>
        <p:spPr>
          <a:xfrm>
            <a:off x="5028409" y="2476410"/>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717A1437-E71D-6036-F961-F54854E5FFD0}"/>
              </a:ext>
            </a:extLst>
          </p:cNvPr>
          <p:cNvCxnSpPr>
            <a:cxnSpLocks/>
          </p:cNvCxnSpPr>
          <p:nvPr/>
        </p:nvCxnSpPr>
        <p:spPr>
          <a:xfrm>
            <a:off x="7134020" y="2476409"/>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0" name="Content Placeholder 2">
            <a:extLst>
              <a:ext uri="{FF2B5EF4-FFF2-40B4-BE49-F238E27FC236}">
                <a16:creationId xmlns:a16="http://schemas.microsoft.com/office/drawing/2014/main" id="{C2DEEE82-8C87-3182-B581-4105CB4A60DF}"/>
              </a:ext>
            </a:extLst>
          </p:cNvPr>
          <p:cNvSpPr txBox="1">
            <a:spLocks/>
          </p:cNvSpPr>
          <p:nvPr/>
        </p:nvSpPr>
        <p:spPr>
          <a:xfrm>
            <a:off x="558800" y="3130129"/>
            <a:ext cx="8527327" cy="2610913"/>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After collecting FS006, states must</a:t>
            </a:r>
          </a:p>
          <a:p>
            <a:pPr lvl="1"/>
            <a:r>
              <a:rPr lang="en-US" sz="2200" dirty="0">
                <a:latin typeface="Calibri"/>
                <a:cs typeface="Calibri"/>
              </a:rPr>
              <a:t>Analyze the data</a:t>
            </a:r>
          </a:p>
          <a:p>
            <a:pPr lvl="1"/>
            <a:r>
              <a:rPr lang="en-US" sz="2200" dirty="0">
                <a:latin typeface="Calibri"/>
                <a:cs typeface="Calibri"/>
              </a:rPr>
              <a:t>Determine if any LEAs have significant discrepancy based on the state’s definition</a:t>
            </a:r>
          </a:p>
          <a:p>
            <a:pPr lvl="1"/>
            <a:r>
              <a:rPr lang="en-US" sz="2200" dirty="0">
                <a:latin typeface="Calibri"/>
                <a:cs typeface="Calibri"/>
              </a:rPr>
              <a:t>Conduct the LEAs’ review of policies, procedures, and practices (3Ps)</a:t>
            </a:r>
          </a:p>
          <a:p>
            <a:pPr lvl="1"/>
            <a:r>
              <a:rPr lang="en-US" sz="2200" dirty="0">
                <a:latin typeface="Calibri"/>
                <a:cs typeface="Calibri"/>
              </a:rPr>
              <a:t>Determine if the 3Ps contribute to the significant discrepancy and do not comply with requirements relating to the development and implementation of IEPs, the use of positive behavioral interventions and supports, and procedural safeguards</a:t>
            </a:r>
            <a:endParaRPr lang="en-US" dirty="0">
              <a:latin typeface="Calibri"/>
              <a:cs typeface="Calibri"/>
            </a:endParaRPr>
          </a:p>
        </p:txBody>
      </p:sp>
      <p:sp>
        <p:nvSpPr>
          <p:cNvPr id="11" name="Right Bracket 10">
            <a:extLst>
              <a:ext uri="{FF2B5EF4-FFF2-40B4-BE49-F238E27FC236}">
                <a16:creationId xmlns:a16="http://schemas.microsoft.com/office/drawing/2014/main" id="{A1C4D755-50A6-DBDA-3932-7AC105501257}"/>
              </a:ext>
            </a:extLst>
          </p:cNvPr>
          <p:cNvSpPr/>
          <p:nvPr/>
        </p:nvSpPr>
        <p:spPr>
          <a:xfrm>
            <a:off x="9013163" y="3518705"/>
            <a:ext cx="145928" cy="2015650"/>
          </a:xfrm>
          <a:prstGeom prst="rightBracket">
            <a:avLst/>
          </a:prstGeom>
          <a:ln w="38100">
            <a:solidFill>
              <a:srgbClr val="268A7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a:extLst>
              <a:ext uri="{FF2B5EF4-FFF2-40B4-BE49-F238E27FC236}">
                <a16:creationId xmlns:a16="http://schemas.microsoft.com/office/drawing/2014/main" id="{DD44EA3B-E613-64E5-3DCD-0010694D06E5}"/>
              </a:ext>
            </a:extLst>
          </p:cNvPr>
          <p:cNvSpPr txBox="1"/>
          <p:nvPr/>
        </p:nvSpPr>
        <p:spPr>
          <a:xfrm>
            <a:off x="9298275" y="4206393"/>
            <a:ext cx="2542626" cy="923330"/>
          </a:xfrm>
          <a:prstGeom prst="rect">
            <a:avLst/>
          </a:prstGeom>
          <a:noFill/>
        </p:spPr>
        <p:txBody>
          <a:bodyPr wrap="square" rtlCol="0">
            <a:spAutoFit/>
          </a:bodyPr>
          <a:lstStyle/>
          <a:p>
            <a:r>
              <a:rPr lang="en-US" b="1" dirty="0">
                <a:solidFill>
                  <a:srgbClr val="26847A"/>
                </a:solidFill>
              </a:rPr>
              <a:t>Report all these processes and outcomes in the SPP/APR</a:t>
            </a:r>
          </a:p>
        </p:txBody>
      </p:sp>
      <p:sp>
        <p:nvSpPr>
          <p:cNvPr id="13" name="TextBox 12">
            <a:extLst>
              <a:ext uri="{FF2B5EF4-FFF2-40B4-BE49-F238E27FC236}">
                <a16:creationId xmlns:a16="http://schemas.microsoft.com/office/drawing/2014/main" id="{03D03D66-9139-0550-3B4E-50B94382DE44}"/>
              </a:ext>
            </a:extLst>
          </p:cNvPr>
          <p:cNvSpPr txBox="1"/>
          <p:nvPr/>
        </p:nvSpPr>
        <p:spPr>
          <a:xfrm>
            <a:off x="5452078" y="1702516"/>
            <a:ext cx="1681942" cy="307777"/>
          </a:xfrm>
          <a:prstGeom prst="rect">
            <a:avLst/>
          </a:prstGeom>
          <a:noFill/>
        </p:spPr>
        <p:txBody>
          <a:bodyPr wrap="square" rtlCol="0">
            <a:spAutoFit/>
          </a:bodyPr>
          <a:lstStyle/>
          <a:p>
            <a:pPr algn="ctr"/>
            <a:r>
              <a:rPr lang="en-US" sz="1400" b="1" dirty="0"/>
              <a:t>Magic happens!</a:t>
            </a:r>
          </a:p>
        </p:txBody>
      </p:sp>
      <p:sp>
        <p:nvSpPr>
          <p:cNvPr id="15" name="Rectangle 14">
            <a:extLst>
              <a:ext uri="{FF2B5EF4-FFF2-40B4-BE49-F238E27FC236}">
                <a16:creationId xmlns:a16="http://schemas.microsoft.com/office/drawing/2014/main" id="{7BA7F1CB-D8D5-1388-A5A0-821EC4D56227}"/>
              </a:ext>
            </a:extLst>
          </p:cNvPr>
          <p:cNvSpPr/>
          <p:nvPr/>
        </p:nvSpPr>
        <p:spPr>
          <a:xfrm>
            <a:off x="4952999" y="476248"/>
            <a:ext cx="3973285" cy="489857"/>
          </a:xfrm>
          <a:prstGeom prst="rect">
            <a:avLst/>
          </a:prstGeom>
          <a:solidFill>
            <a:srgbClr val="268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These are both lagged  indicators</a:t>
            </a:r>
            <a:endParaRPr lang="en-US" b="1" dirty="0"/>
          </a:p>
        </p:txBody>
      </p:sp>
    </p:spTree>
    <p:extLst>
      <p:ext uri="{BB962C8B-B14F-4D97-AF65-F5344CB8AC3E}">
        <p14:creationId xmlns:p14="http://schemas.microsoft.com/office/powerpoint/2010/main" val="331120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3248-609D-D185-37CD-CC27B0CA02C8}"/>
              </a:ext>
            </a:extLst>
          </p:cNvPr>
          <p:cNvSpPr>
            <a:spLocks noGrp="1"/>
          </p:cNvSpPr>
          <p:nvPr>
            <p:ph type="title"/>
          </p:nvPr>
        </p:nvSpPr>
        <p:spPr/>
        <p:txBody>
          <a:bodyPr>
            <a:normAutofit/>
          </a:bodyPr>
          <a:lstStyle/>
          <a:p>
            <a:r>
              <a:rPr lang="en-US" sz="3600" dirty="0"/>
              <a:t>Exiting and Discipline Data Timeline</a:t>
            </a:r>
          </a:p>
        </p:txBody>
      </p:sp>
      <p:graphicFrame>
        <p:nvGraphicFramePr>
          <p:cNvPr id="8" name="Content Placeholder 7">
            <a:extLst>
              <a:ext uri="{FF2B5EF4-FFF2-40B4-BE49-F238E27FC236}">
                <a16:creationId xmlns:a16="http://schemas.microsoft.com/office/drawing/2014/main" id="{CBB9415E-4F66-D6F5-81E3-312A0E4782C2}"/>
              </a:ext>
            </a:extLst>
          </p:cNvPr>
          <p:cNvGraphicFramePr>
            <a:graphicFrameLocks noGrp="1"/>
          </p:cNvGraphicFramePr>
          <p:nvPr>
            <p:ph idx="1"/>
            <p:extLst>
              <p:ext uri="{D42A27DB-BD31-4B8C-83A1-F6EECF244321}">
                <p14:modId xmlns:p14="http://schemas.microsoft.com/office/powerpoint/2010/main" val="1109502586"/>
              </p:ext>
            </p:extLst>
          </p:nvPr>
        </p:nvGraphicFramePr>
        <p:xfrm>
          <a:off x="-832293" y="1488929"/>
          <a:ext cx="13289775" cy="4226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811DAB-FD59-3DCC-3E4C-AA29B53E89B3}"/>
              </a:ext>
            </a:extLst>
          </p:cNvPr>
          <p:cNvSpPr>
            <a:spLocks noGrp="1"/>
          </p:cNvSpPr>
          <p:nvPr>
            <p:ph type="sldNum" sz="quarter" idx="4"/>
          </p:nvPr>
        </p:nvSpPr>
        <p:spPr/>
        <p:txBody>
          <a:bodyPr/>
          <a:lstStyle/>
          <a:p>
            <a:fld id="{53A591CA-5CCE-2347-919F-ADE8113BB43B}" type="slidenum">
              <a:rPr lang="en-US" smtClean="0"/>
              <a:pPr/>
              <a:t>23</a:t>
            </a:fld>
            <a:endParaRPr lang="en-US" dirty="0"/>
          </a:p>
        </p:txBody>
      </p:sp>
      <p:sp>
        <p:nvSpPr>
          <p:cNvPr id="6" name="Speech Bubble: Rectangle 5">
            <a:extLst>
              <a:ext uri="{FF2B5EF4-FFF2-40B4-BE49-F238E27FC236}">
                <a16:creationId xmlns:a16="http://schemas.microsoft.com/office/drawing/2014/main" id="{19F107B8-25E0-E320-B6F6-DF4E75DFCE88}"/>
              </a:ext>
            </a:extLst>
          </p:cNvPr>
          <p:cNvSpPr/>
          <p:nvPr/>
        </p:nvSpPr>
        <p:spPr>
          <a:xfrm>
            <a:off x="153508" y="2289374"/>
            <a:ext cx="1710461" cy="1312886"/>
          </a:xfrm>
          <a:prstGeom prst="wedgeRectCallout">
            <a:avLst>
              <a:gd name="adj1" fmla="val 60041"/>
              <a:gd name="adj2" fmla="val 67858"/>
            </a:avLst>
          </a:prstGeom>
          <a:solidFill>
            <a:srgbClr val="268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What analyses do you run to ensure validity before the submission?</a:t>
            </a:r>
          </a:p>
        </p:txBody>
      </p:sp>
      <p:sp>
        <p:nvSpPr>
          <p:cNvPr id="7" name="Speech Bubble: Rectangle 6">
            <a:extLst>
              <a:ext uri="{FF2B5EF4-FFF2-40B4-BE49-F238E27FC236}">
                <a16:creationId xmlns:a16="http://schemas.microsoft.com/office/drawing/2014/main" id="{EF3AF5BE-4A6A-4BD5-A243-B7E6C51C1B63}"/>
              </a:ext>
            </a:extLst>
          </p:cNvPr>
          <p:cNvSpPr/>
          <p:nvPr/>
        </p:nvSpPr>
        <p:spPr>
          <a:xfrm>
            <a:off x="9902921" y="270198"/>
            <a:ext cx="2133531" cy="3676160"/>
          </a:xfrm>
          <a:prstGeom prst="wedgeRectCallout">
            <a:avLst>
              <a:gd name="adj1" fmla="val -65238"/>
              <a:gd name="adj2" fmla="val 34022"/>
            </a:avLst>
          </a:prstGeom>
          <a:solidFill>
            <a:srgbClr val="26847A"/>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buFont typeface="Arial" panose="020B0604020202020204" pitchFamily="34" charset="0"/>
              <a:buChar char="•"/>
            </a:pPr>
            <a:r>
              <a:rPr lang="en-US" sz="1400" dirty="0"/>
              <a:t>When do you analyze Exiting data with your internal/external stakeholders?</a:t>
            </a:r>
          </a:p>
          <a:p>
            <a:pPr marL="285750" indent="-285750">
              <a:buFont typeface="Arial" panose="020B0604020202020204" pitchFamily="34" charset="0"/>
              <a:buChar char="•"/>
            </a:pPr>
            <a:r>
              <a:rPr lang="en-US" sz="1400" dirty="0"/>
              <a:t>What kind of reports do you produce with Exiting data?</a:t>
            </a:r>
          </a:p>
          <a:p>
            <a:pPr marL="285750" indent="-285750">
              <a:buFont typeface="Arial" panose="020B0604020202020204" pitchFamily="34" charset="0"/>
              <a:buChar char="•"/>
            </a:pPr>
            <a:r>
              <a:rPr lang="en-US" sz="1400" dirty="0"/>
              <a:t>What analyses do you run for your internal/external stakeholders?</a:t>
            </a:r>
          </a:p>
          <a:p>
            <a:pPr marL="285750" indent="-285750">
              <a:buFont typeface="Arial" panose="020B0604020202020204" pitchFamily="34" charset="0"/>
              <a:buChar char="•"/>
            </a:pPr>
            <a:r>
              <a:rPr lang="en-US" sz="1400" dirty="0">
                <a:ea typeface="+mn-lt"/>
                <a:cs typeface="+mn-lt"/>
              </a:rPr>
              <a:t>When do you pull discipline data to calculate significant disproportionality?</a:t>
            </a:r>
          </a:p>
        </p:txBody>
      </p:sp>
    </p:spTree>
    <p:extLst>
      <p:ext uri="{BB962C8B-B14F-4D97-AF65-F5344CB8AC3E}">
        <p14:creationId xmlns:p14="http://schemas.microsoft.com/office/powerpoint/2010/main" val="2501922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latin typeface="Calibri"/>
                <a:cs typeface="Calibri"/>
              </a:rPr>
              <a:t>Which </a:t>
            </a:r>
            <a:r>
              <a:rPr lang="en-US" sz="3600" dirty="0" err="1">
                <a:latin typeface="Calibri"/>
                <a:cs typeface="Calibri"/>
              </a:rPr>
              <a:t>ED</a:t>
            </a:r>
            <a:r>
              <a:rPr lang="en-US" sz="3600" i="1" dirty="0" err="1">
                <a:latin typeface="Calibri"/>
                <a:cs typeface="Calibri"/>
              </a:rPr>
              <a:t>Facts</a:t>
            </a:r>
            <a:r>
              <a:rPr lang="en-US" sz="3600" dirty="0">
                <a:latin typeface="Calibri"/>
                <a:cs typeface="Calibri"/>
              </a:rPr>
              <a:t> Files Contribute to the</a:t>
            </a:r>
            <a:r>
              <a:rPr lang="en-US" sz="3600" dirty="0">
                <a:solidFill>
                  <a:srgbClr val="FF0000"/>
                </a:solidFill>
                <a:latin typeface="Calibri"/>
                <a:cs typeface="Calibri"/>
              </a:rPr>
              <a:t> </a:t>
            </a:r>
            <a:r>
              <a:rPr lang="en-US" sz="3600" dirty="0">
                <a:latin typeface="Calibri"/>
                <a:cs typeface="Calibri"/>
              </a:rPr>
              <a:t>SPP/APR?</a:t>
            </a:r>
          </a:p>
        </p:txBody>
      </p:sp>
      <p:sp>
        <p:nvSpPr>
          <p:cNvPr id="7" name="Content Placeholder 6">
            <a:extLst>
              <a:ext uri="{FF2B5EF4-FFF2-40B4-BE49-F238E27FC236}">
                <a16:creationId xmlns:a16="http://schemas.microsoft.com/office/drawing/2014/main" id="{F0A031B4-BCBC-4F7E-B301-2B5978F73DB5}"/>
              </a:ext>
            </a:extLst>
          </p:cNvPr>
          <p:cNvSpPr>
            <a:spLocks noGrp="1"/>
          </p:cNvSpPr>
          <p:nvPr>
            <p:ph idx="1"/>
          </p:nvPr>
        </p:nvSpPr>
        <p:spPr>
          <a:xfrm>
            <a:off x="567689" y="3312123"/>
            <a:ext cx="11056622" cy="1506222"/>
          </a:xfrm>
          <a:ln w="38100">
            <a:solidFill>
              <a:srgbClr val="455A64"/>
            </a:solidFill>
          </a:ln>
        </p:spPr>
        <p:txBody>
          <a:bodyPr vert="horz" lIns="0" tIns="0" rIns="0" bIns="0" rtlCol="0" anchor="t">
            <a:normAutofit/>
          </a:bodyPr>
          <a:lstStyle/>
          <a:p>
            <a:pPr marL="571500" indent="-342900">
              <a:lnSpc>
                <a:spcPct val="107000"/>
              </a:lnSpc>
              <a:spcBef>
                <a:spcPts val="0"/>
              </a:spcBef>
            </a:pPr>
            <a:r>
              <a:rPr lang="en-US" sz="2200" dirty="0">
                <a:effectLst/>
                <a:latin typeface="Calibri"/>
                <a:ea typeface="Calibri" panose="020F0502020204030204" pitchFamily="34" charset="0"/>
                <a:cs typeface="Times New Roman"/>
              </a:rPr>
              <a:t>FS175—Academic Achievement in Mathematics</a:t>
            </a:r>
            <a:r>
              <a:rPr lang="en-US" sz="2200" dirty="0">
                <a:latin typeface="Calibri"/>
                <a:ea typeface="Calibri" panose="020F0502020204030204" pitchFamily="34" charset="0"/>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pPr>
            <a:r>
              <a:rPr lang="en-US" sz="2200" dirty="0">
                <a:effectLst/>
                <a:latin typeface="Calibri"/>
                <a:ea typeface="Calibri" panose="020F0502020204030204" pitchFamily="34" charset="0"/>
                <a:cs typeface="Times New Roman"/>
              </a:rPr>
              <a:t>FS178—Academic Achievement in </a:t>
            </a:r>
            <a:r>
              <a:rPr lang="en-US" sz="2200" dirty="0">
                <a:effectLst/>
                <a:latin typeface="Calibri"/>
                <a:ea typeface="Calibri" panose="020F0502020204030204" pitchFamily="34" charset="0"/>
                <a:cs typeface="Calibri"/>
              </a:rPr>
              <a:t>Reading</a:t>
            </a:r>
            <a:r>
              <a:rPr lang="en-US" sz="2200" dirty="0">
                <a:latin typeface="Calibri"/>
                <a:ea typeface="Calibri" panose="020F0502020204030204" pitchFamily="34" charset="0"/>
                <a:cs typeface="Calibri"/>
              </a:rPr>
              <a:t>/</a:t>
            </a:r>
            <a:r>
              <a:rPr lang="en-US" sz="2200" dirty="0">
                <a:effectLst/>
                <a:latin typeface="Calibri"/>
                <a:ea typeface="Calibri" panose="020F0502020204030204" pitchFamily="34" charset="0"/>
                <a:cs typeface="Calibri"/>
              </a:rPr>
              <a:t>Language</a:t>
            </a:r>
            <a:r>
              <a:rPr lang="en-US" sz="2200" dirty="0">
                <a:latin typeface="Calibri"/>
                <a:ea typeface="Calibri" panose="020F0502020204030204" pitchFamily="34" charset="0"/>
                <a:cs typeface="Calibri"/>
              </a:rPr>
              <a:t> </a:t>
            </a:r>
            <a:r>
              <a:rPr lang="en-US" sz="2200" dirty="0">
                <a:effectLst/>
                <a:latin typeface="Calibri"/>
                <a:ea typeface="Calibri" panose="020F0502020204030204" pitchFamily="34" charset="0"/>
                <a:cs typeface="Calibri"/>
              </a:rPr>
              <a:t>Arts</a:t>
            </a:r>
            <a:r>
              <a:rPr lang="en-US" sz="2200" dirty="0">
                <a:latin typeface="Calibri"/>
                <a:ea typeface="Calibri" panose="020F0502020204030204" pitchFamily="34" charset="0"/>
                <a:cs typeface="Times New Roman"/>
              </a:rPr>
              <a:t> </a:t>
            </a:r>
            <a:endParaRPr lang="en-US" sz="2200" dirty="0">
              <a:effectLst/>
              <a:latin typeface="Calibri"/>
              <a:ea typeface="Calibri" panose="020F0502020204030204" pitchFamily="34" charset="0"/>
              <a:cs typeface="Times New Roman" panose="02020603050405020304" pitchFamily="18" charset="0"/>
            </a:endParaRPr>
          </a:p>
          <a:p>
            <a:pPr marL="571500" indent="-342900">
              <a:lnSpc>
                <a:spcPct val="107000"/>
              </a:lnSpc>
              <a:spcBef>
                <a:spcPts val="0"/>
              </a:spcBef>
            </a:pPr>
            <a:r>
              <a:rPr lang="en-US" sz="2200" dirty="0">
                <a:effectLst/>
                <a:latin typeface="Calibri"/>
                <a:ea typeface="Calibri" panose="020F0502020204030204" pitchFamily="34" charset="0"/>
                <a:cs typeface="Times New Roman"/>
              </a:rPr>
              <a:t>FS185—Assessment Participation in Mathematics</a:t>
            </a:r>
            <a:r>
              <a:rPr lang="en-US" sz="2200" dirty="0">
                <a:latin typeface="Calibri"/>
                <a:ea typeface="Calibri" panose="020F0502020204030204" pitchFamily="34" charset="0"/>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200" dirty="0">
                <a:effectLst/>
                <a:latin typeface="Calibri"/>
                <a:ea typeface="Calibri" panose="020F0502020204030204" pitchFamily="34" charset="0"/>
                <a:cs typeface="Times New Roman"/>
              </a:rPr>
              <a:t>FS188—Assessment Participation in Reading/Language Arts</a:t>
            </a:r>
            <a:endParaRPr lang="en-US">
              <a:latin typeface="Calibri"/>
              <a:cs typeface="Times New Roman"/>
            </a:endParaRP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24</a:t>
            </a:fld>
            <a:endParaRPr lang="en-US" dirty="0"/>
          </a:p>
        </p:txBody>
      </p:sp>
      <p:sp>
        <p:nvSpPr>
          <p:cNvPr id="3" name="Content Placeholder 6">
            <a:extLst>
              <a:ext uri="{FF2B5EF4-FFF2-40B4-BE49-F238E27FC236}">
                <a16:creationId xmlns:a16="http://schemas.microsoft.com/office/drawing/2014/main" id="{DC218E5E-B623-F6C2-3728-2439D1EDA50A}"/>
              </a:ext>
            </a:extLst>
          </p:cNvPr>
          <p:cNvSpPr txBox="1">
            <a:spLocks/>
          </p:cNvSpPr>
          <p:nvPr/>
        </p:nvSpPr>
        <p:spPr>
          <a:xfrm>
            <a:off x="567689" y="2437352"/>
            <a:ext cx="11056622" cy="706056"/>
          </a:xfrm>
          <a:prstGeom prst="rect">
            <a:avLst/>
          </a:prstGeom>
          <a:ln w="38100">
            <a:solidFill>
              <a:srgbClr val="268A7A"/>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FS009—Children with Disabilities (IDEA) Exiting Special Education</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FS006—Children with Disabilities Suspensions/Expulsions</a:t>
            </a:r>
          </a:p>
        </p:txBody>
      </p:sp>
      <p:sp>
        <p:nvSpPr>
          <p:cNvPr id="5" name="Content Placeholder 6">
            <a:extLst>
              <a:ext uri="{FF2B5EF4-FFF2-40B4-BE49-F238E27FC236}">
                <a16:creationId xmlns:a16="http://schemas.microsoft.com/office/drawing/2014/main" id="{57BC750C-CE80-0D82-0FBC-B84B342B5C01}"/>
              </a:ext>
            </a:extLst>
          </p:cNvPr>
          <p:cNvSpPr txBox="1">
            <a:spLocks/>
          </p:cNvSpPr>
          <p:nvPr/>
        </p:nvSpPr>
        <p:spPr>
          <a:xfrm>
            <a:off x="558800" y="1562582"/>
            <a:ext cx="11056622" cy="706056"/>
          </a:xfrm>
          <a:prstGeom prst="rect">
            <a:avLst/>
          </a:prstGeom>
          <a:ln w="38100">
            <a:solidFill>
              <a:srgbClr val="00579B"/>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FS002—Children with Disabilities (IDEA) School Age </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FS089—Children with Disabilities (IDEA) Early Childhood</a:t>
            </a:r>
          </a:p>
        </p:txBody>
      </p:sp>
      <p:sp>
        <p:nvSpPr>
          <p:cNvPr id="8" name="TextBox 7">
            <a:extLst>
              <a:ext uri="{FF2B5EF4-FFF2-40B4-BE49-F238E27FC236}">
                <a16:creationId xmlns:a16="http://schemas.microsoft.com/office/drawing/2014/main" id="{3BEBB9EA-E746-04A4-E70C-356B9EB2113F}"/>
              </a:ext>
            </a:extLst>
          </p:cNvPr>
          <p:cNvSpPr txBox="1"/>
          <p:nvPr/>
        </p:nvSpPr>
        <p:spPr>
          <a:xfrm>
            <a:off x="8750461" y="1721387"/>
            <a:ext cx="2720050" cy="400110"/>
          </a:xfrm>
          <a:prstGeom prst="rect">
            <a:avLst/>
          </a:prstGeom>
          <a:noFill/>
        </p:spPr>
        <p:txBody>
          <a:bodyPr wrap="square" rtlCol="0">
            <a:spAutoFit/>
          </a:bodyPr>
          <a:lstStyle/>
          <a:p>
            <a:pPr algn="r"/>
            <a:r>
              <a:rPr lang="en-US" sz="2000" b="1" dirty="0">
                <a:solidFill>
                  <a:srgbClr val="00579B"/>
                </a:solidFill>
              </a:rPr>
              <a:t>Snapshot count</a:t>
            </a:r>
          </a:p>
        </p:txBody>
      </p:sp>
      <p:sp>
        <p:nvSpPr>
          <p:cNvPr id="10" name="TextBox 9">
            <a:extLst>
              <a:ext uri="{FF2B5EF4-FFF2-40B4-BE49-F238E27FC236}">
                <a16:creationId xmlns:a16="http://schemas.microsoft.com/office/drawing/2014/main" id="{D5D199B2-42F8-6344-68EE-69E50EB4F5F3}"/>
              </a:ext>
            </a:extLst>
          </p:cNvPr>
          <p:cNvSpPr txBox="1"/>
          <p:nvPr/>
        </p:nvSpPr>
        <p:spPr>
          <a:xfrm>
            <a:off x="8895372" y="3890072"/>
            <a:ext cx="2720050" cy="400110"/>
          </a:xfrm>
          <a:prstGeom prst="rect">
            <a:avLst/>
          </a:prstGeom>
          <a:noFill/>
        </p:spPr>
        <p:txBody>
          <a:bodyPr wrap="square" rtlCol="0">
            <a:spAutoFit/>
          </a:bodyPr>
          <a:lstStyle/>
          <a:p>
            <a:pPr algn="r"/>
            <a:r>
              <a:rPr lang="en-US" sz="2000" b="1" dirty="0">
                <a:solidFill>
                  <a:srgbClr val="455A64"/>
                </a:solidFill>
              </a:rPr>
              <a:t>Assessment</a:t>
            </a:r>
          </a:p>
        </p:txBody>
      </p:sp>
      <p:sp>
        <p:nvSpPr>
          <p:cNvPr id="11" name="TextBox 10">
            <a:extLst>
              <a:ext uri="{FF2B5EF4-FFF2-40B4-BE49-F238E27FC236}">
                <a16:creationId xmlns:a16="http://schemas.microsoft.com/office/drawing/2014/main" id="{984D1C8E-B639-9980-8CA1-8D8A8534E9C2}"/>
              </a:ext>
            </a:extLst>
          </p:cNvPr>
          <p:cNvSpPr txBox="1"/>
          <p:nvPr/>
        </p:nvSpPr>
        <p:spPr>
          <a:xfrm>
            <a:off x="8902861" y="2645970"/>
            <a:ext cx="2720050" cy="400110"/>
          </a:xfrm>
          <a:prstGeom prst="rect">
            <a:avLst/>
          </a:prstGeom>
          <a:noFill/>
        </p:spPr>
        <p:txBody>
          <a:bodyPr wrap="square" rtlCol="0">
            <a:spAutoFit/>
          </a:bodyPr>
          <a:lstStyle/>
          <a:p>
            <a:pPr algn="r"/>
            <a:r>
              <a:rPr lang="en-US" sz="2000" b="1" dirty="0">
                <a:solidFill>
                  <a:srgbClr val="26847A"/>
                </a:solidFill>
              </a:rPr>
              <a:t>Year-long summary</a:t>
            </a:r>
          </a:p>
        </p:txBody>
      </p:sp>
    </p:spTree>
    <p:extLst>
      <p:ext uri="{BB962C8B-B14F-4D97-AF65-F5344CB8AC3E}">
        <p14:creationId xmlns:p14="http://schemas.microsoft.com/office/powerpoint/2010/main" val="3649672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latin typeface="Calibri"/>
                <a:cs typeface="Calibri"/>
              </a:rPr>
              <a:t>Which </a:t>
            </a:r>
            <a:r>
              <a:rPr lang="en-US" sz="3600" dirty="0" err="1">
                <a:latin typeface="Calibri"/>
                <a:cs typeface="Calibri"/>
              </a:rPr>
              <a:t>ED</a:t>
            </a:r>
            <a:r>
              <a:rPr lang="en-US" sz="3600" i="1" dirty="0" err="1">
                <a:latin typeface="Calibri"/>
                <a:cs typeface="Calibri"/>
              </a:rPr>
              <a:t>Facts</a:t>
            </a:r>
            <a:r>
              <a:rPr lang="en-US" sz="3600" dirty="0">
                <a:latin typeface="Calibri"/>
                <a:cs typeface="Calibri"/>
              </a:rPr>
              <a:t> Files Contribute to the</a:t>
            </a:r>
            <a:r>
              <a:rPr lang="en-US" sz="3600" dirty="0">
                <a:solidFill>
                  <a:srgbClr val="FF0000"/>
                </a:solidFill>
                <a:latin typeface="Calibri"/>
                <a:cs typeface="Calibri"/>
              </a:rPr>
              <a:t> </a:t>
            </a:r>
            <a:r>
              <a:rPr lang="en-US" sz="3600" dirty="0">
                <a:latin typeface="Calibri"/>
                <a:cs typeface="Calibri"/>
              </a:rPr>
              <a:t>SPP/APR?</a:t>
            </a:r>
          </a:p>
        </p:txBody>
      </p:sp>
      <p:sp>
        <p:nvSpPr>
          <p:cNvPr id="7" name="Content Placeholder 6">
            <a:extLst>
              <a:ext uri="{FF2B5EF4-FFF2-40B4-BE49-F238E27FC236}">
                <a16:creationId xmlns:a16="http://schemas.microsoft.com/office/drawing/2014/main" id="{F0A031B4-BCBC-4F7E-B301-2B5978F73DB5}"/>
              </a:ext>
            </a:extLst>
          </p:cNvPr>
          <p:cNvSpPr>
            <a:spLocks noGrp="1"/>
          </p:cNvSpPr>
          <p:nvPr>
            <p:ph idx="1"/>
          </p:nvPr>
        </p:nvSpPr>
        <p:spPr>
          <a:xfrm>
            <a:off x="567689" y="3312123"/>
            <a:ext cx="11056622" cy="1506222"/>
          </a:xfrm>
          <a:solidFill>
            <a:srgbClr val="E9E9E9"/>
          </a:solidFill>
          <a:ln w="38100">
            <a:solidFill>
              <a:srgbClr val="455A64"/>
            </a:solidFill>
          </a:ln>
        </p:spPr>
        <p:txBody>
          <a:bodyPr vert="horz" lIns="0" tIns="0" rIns="0" bIns="0" rtlCol="0" anchor="t">
            <a:normAutofit/>
          </a:bodyPr>
          <a:lstStyle/>
          <a:p>
            <a:pPr marL="571500" indent="-342900">
              <a:lnSpc>
                <a:spcPct val="107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FS175—Academic Achievement in Mathematics </a:t>
            </a:r>
          </a:p>
          <a:p>
            <a:pPr marL="571500" indent="-342900">
              <a:lnSpc>
                <a:spcPct val="107000"/>
              </a:lnSpc>
              <a:spcBef>
                <a:spcPts val="0"/>
              </a:spcBef>
            </a:pPr>
            <a:r>
              <a:rPr lang="en-US" sz="2200" dirty="0">
                <a:effectLst/>
                <a:latin typeface="Calibri"/>
                <a:ea typeface="Calibri" panose="020F0502020204030204" pitchFamily="34" charset="0"/>
                <a:cs typeface="Times New Roman"/>
              </a:rPr>
              <a:t>FS178—Academic Achievement in </a:t>
            </a:r>
            <a:r>
              <a:rPr lang="en-US" sz="2200" dirty="0">
                <a:effectLst/>
                <a:latin typeface="Calibri"/>
                <a:ea typeface="Calibri" panose="020F0502020204030204" pitchFamily="34" charset="0"/>
                <a:cs typeface="Calibri"/>
              </a:rPr>
              <a:t>Reading</a:t>
            </a:r>
            <a:r>
              <a:rPr lang="en-US" sz="2200" dirty="0">
                <a:latin typeface="Calibri"/>
                <a:ea typeface="Calibri" panose="020F0502020204030204" pitchFamily="34" charset="0"/>
                <a:cs typeface="Calibri"/>
              </a:rPr>
              <a:t>/</a:t>
            </a:r>
            <a:r>
              <a:rPr lang="en-US" sz="2200" dirty="0">
                <a:effectLst/>
                <a:latin typeface="Calibri"/>
                <a:ea typeface="Calibri" panose="020F0502020204030204" pitchFamily="34" charset="0"/>
                <a:cs typeface="Calibri"/>
              </a:rPr>
              <a:t>Language</a:t>
            </a:r>
            <a:r>
              <a:rPr lang="en-US" sz="2200" dirty="0">
                <a:latin typeface="Calibri"/>
                <a:ea typeface="Calibri" panose="020F0502020204030204" pitchFamily="34" charset="0"/>
                <a:cs typeface="Calibri"/>
              </a:rPr>
              <a:t> </a:t>
            </a:r>
            <a:r>
              <a:rPr lang="en-US" sz="2200" dirty="0">
                <a:effectLst/>
                <a:latin typeface="Calibri"/>
                <a:ea typeface="Calibri" panose="020F0502020204030204" pitchFamily="34" charset="0"/>
                <a:cs typeface="Calibri"/>
              </a:rPr>
              <a:t>Arts</a:t>
            </a:r>
          </a:p>
          <a:p>
            <a:pPr marL="571500" indent="-342900">
              <a:lnSpc>
                <a:spcPct val="107000"/>
              </a:lnSpc>
              <a:spcBef>
                <a:spcPts val="0"/>
              </a:spcBef>
            </a:pPr>
            <a:r>
              <a:rPr lang="en-US" sz="2200" dirty="0">
                <a:effectLst/>
                <a:latin typeface="Calibri"/>
                <a:ea typeface="Calibri" panose="020F0502020204030204" pitchFamily="34" charset="0"/>
                <a:cs typeface="Times New Roman"/>
              </a:rPr>
              <a:t>FS185—Assessment Participation in Mathematics</a:t>
            </a:r>
            <a:r>
              <a:rPr lang="en-US" sz="2200" dirty="0">
                <a:latin typeface="Calibri"/>
                <a:ea typeface="Calibri" panose="020F0502020204030204" pitchFamily="34" charset="0"/>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200" dirty="0">
                <a:effectLst/>
                <a:latin typeface="Calibri"/>
                <a:ea typeface="Calibri" panose="020F0502020204030204" pitchFamily="34" charset="0"/>
                <a:cs typeface="Times New Roman"/>
              </a:rPr>
              <a:t>FS188—Assessment Participation in Reading/Language Arts</a:t>
            </a:r>
            <a:endParaRPr lang="en-US" dirty="0">
              <a:latin typeface="Calibri"/>
              <a:cs typeface="Times New Roman"/>
            </a:endParaRP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25</a:t>
            </a:fld>
            <a:endParaRPr lang="en-US" dirty="0"/>
          </a:p>
        </p:txBody>
      </p:sp>
      <p:sp>
        <p:nvSpPr>
          <p:cNvPr id="3" name="Content Placeholder 6">
            <a:extLst>
              <a:ext uri="{FF2B5EF4-FFF2-40B4-BE49-F238E27FC236}">
                <a16:creationId xmlns:a16="http://schemas.microsoft.com/office/drawing/2014/main" id="{DC218E5E-B623-F6C2-3728-2439D1EDA50A}"/>
              </a:ext>
            </a:extLst>
          </p:cNvPr>
          <p:cNvSpPr txBox="1">
            <a:spLocks/>
          </p:cNvSpPr>
          <p:nvPr/>
        </p:nvSpPr>
        <p:spPr>
          <a:xfrm>
            <a:off x="567689" y="2437352"/>
            <a:ext cx="11056622" cy="706056"/>
          </a:xfrm>
          <a:prstGeom prst="rect">
            <a:avLst/>
          </a:prstGeom>
          <a:ln w="38100">
            <a:solidFill>
              <a:srgbClr val="268A7A"/>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FS009—Children with Disabilities (IDEA) Exiting Special Education</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FS006—Children with Disabilities Suspensions/Expulsions </a:t>
            </a:r>
          </a:p>
        </p:txBody>
      </p:sp>
      <p:sp>
        <p:nvSpPr>
          <p:cNvPr id="5" name="Content Placeholder 6">
            <a:extLst>
              <a:ext uri="{FF2B5EF4-FFF2-40B4-BE49-F238E27FC236}">
                <a16:creationId xmlns:a16="http://schemas.microsoft.com/office/drawing/2014/main" id="{57BC750C-CE80-0D82-0FBC-B84B342B5C01}"/>
              </a:ext>
            </a:extLst>
          </p:cNvPr>
          <p:cNvSpPr txBox="1">
            <a:spLocks/>
          </p:cNvSpPr>
          <p:nvPr/>
        </p:nvSpPr>
        <p:spPr>
          <a:xfrm>
            <a:off x="558800" y="1562582"/>
            <a:ext cx="11056622" cy="706056"/>
          </a:xfrm>
          <a:prstGeom prst="rect">
            <a:avLst/>
          </a:prstGeom>
          <a:ln w="38100">
            <a:solidFill>
              <a:srgbClr val="01579B"/>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FS002—Children with Disabilities (IDEA) School Age </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FS089—Children with Disabilities (IDEA) Early Childhood</a:t>
            </a:r>
          </a:p>
        </p:txBody>
      </p:sp>
      <p:sp>
        <p:nvSpPr>
          <p:cNvPr id="8" name="TextBox 7">
            <a:extLst>
              <a:ext uri="{FF2B5EF4-FFF2-40B4-BE49-F238E27FC236}">
                <a16:creationId xmlns:a16="http://schemas.microsoft.com/office/drawing/2014/main" id="{3BEBB9EA-E746-04A4-E70C-356B9EB2113F}"/>
              </a:ext>
            </a:extLst>
          </p:cNvPr>
          <p:cNvSpPr txBox="1"/>
          <p:nvPr/>
        </p:nvSpPr>
        <p:spPr>
          <a:xfrm>
            <a:off x="8750461" y="1721387"/>
            <a:ext cx="2720050" cy="400110"/>
          </a:xfrm>
          <a:prstGeom prst="rect">
            <a:avLst/>
          </a:prstGeom>
          <a:noFill/>
        </p:spPr>
        <p:txBody>
          <a:bodyPr wrap="square" rtlCol="0">
            <a:spAutoFit/>
          </a:bodyPr>
          <a:lstStyle/>
          <a:p>
            <a:pPr algn="r"/>
            <a:r>
              <a:rPr lang="en-US" sz="2000" b="1" dirty="0">
                <a:solidFill>
                  <a:srgbClr val="01579B"/>
                </a:solidFill>
              </a:rPr>
              <a:t>Snapshot count</a:t>
            </a:r>
          </a:p>
        </p:txBody>
      </p:sp>
      <p:sp>
        <p:nvSpPr>
          <p:cNvPr id="10" name="TextBox 9">
            <a:extLst>
              <a:ext uri="{FF2B5EF4-FFF2-40B4-BE49-F238E27FC236}">
                <a16:creationId xmlns:a16="http://schemas.microsoft.com/office/drawing/2014/main" id="{D5D199B2-42F8-6344-68EE-69E50EB4F5F3}"/>
              </a:ext>
            </a:extLst>
          </p:cNvPr>
          <p:cNvSpPr txBox="1"/>
          <p:nvPr/>
        </p:nvSpPr>
        <p:spPr>
          <a:xfrm>
            <a:off x="8895372" y="3890072"/>
            <a:ext cx="2720050" cy="400110"/>
          </a:xfrm>
          <a:prstGeom prst="rect">
            <a:avLst/>
          </a:prstGeom>
          <a:noFill/>
        </p:spPr>
        <p:txBody>
          <a:bodyPr wrap="square" rtlCol="0">
            <a:spAutoFit/>
          </a:bodyPr>
          <a:lstStyle/>
          <a:p>
            <a:pPr algn="r"/>
            <a:r>
              <a:rPr lang="en-US" sz="2000" b="1" dirty="0">
                <a:solidFill>
                  <a:srgbClr val="455A64"/>
                </a:solidFill>
              </a:rPr>
              <a:t>Assessment</a:t>
            </a:r>
          </a:p>
        </p:txBody>
      </p:sp>
      <p:sp>
        <p:nvSpPr>
          <p:cNvPr id="11" name="TextBox 10">
            <a:extLst>
              <a:ext uri="{FF2B5EF4-FFF2-40B4-BE49-F238E27FC236}">
                <a16:creationId xmlns:a16="http://schemas.microsoft.com/office/drawing/2014/main" id="{984D1C8E-B639-9980-8CA1-8D8A8534E9C2}"/>
              </a:ext>
            </a:extLst>
          </p:cNvPr>
          <p:cNvSpPr txBox="1"/>
          <p:nvPr/>
        </p:nvSpPr>
        <p:spPr>
          <a:xfrm>
            <a:off x="8902861" y="2645970"/>
            <a:ext cx="2720050" cy="400110"/>
          </a:xfrm>
          <a:prstGeom prst="rect">
            <a:avLst/>
          </a:prstGeom>
          <a:noFill/>
        </p:spPr>
        <p:txBody>
          <a:bodyPr wrap="square" rtlCol="0">
            <a:spAutoFit/>
          </a:bodyPr>
          <a:lstStyle/>
          <a:p>
            <a:pPr algn="r"/>
            <a:r>
              <a:rPr lang="en-US" sz="2000" b="1" dirty="0">
                <a:solidFill>
                  <a:srgbClr val="26847A"/>
                </a:solidFill>
              </a:rPr>
              <a:t>Year-long summary</a:t>
            </a:r>
          </a:p>
        </p:txBody>
      </p:sp>
    </p:spTree>
    <p:extLst>
      <p:ext uri="{BB962C8B-B14F-4D97-AF65-F5344CB8AC3E}">
        <p14:creationId xmlns:p14="http://schemas.microsoft.com/office/powerpoint/2010/main" val="1291892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chor="t">
            <a:normAutofit/>
          </a:bodyPr>
          <a:lstStyle/>
          <a:p>
            <a:r>
              <a:rPr lang="en-US" sz="3600" dirty="0"/>
              <a:t>Assessment </a:t>
            </a:r>
            <a:r>
              <a:rPr lang="en-US" sz="3600" dirty="0" err="1"/>
              <a:t>ED</a:t>
            </a:r>
            <a:r>
              <a:rPr lang="en-US" sz="3600" i="1" dirty="0" err="1"/>
              <a:t>Facts</a:t>
            </a:r>
            <a:r>
              <a:rPr lang="en-US" sz="3600" dirty="0"/>
              <a:t> Files</a:t>
            </a: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26</a:t>
            </a:fld>
            <a:endParaRPr lang="en-US" dirty="0"/>
          </a:p>
        </p:txBody>
      </p:sp>
      <p:graphicFrame>
        <p:nvGraphicFramePr>
          <p:cNvPr id="3" name="Diagram 2">
            <a:extLst>
              <a:ext uri="{FF2B5EF4-FFF2-40B4-BE49-F238E27FC236}">
                <a16:creationId xmlns:a16="http://schemas.microsoft.com/office/drawing/2014/main" id="{ABF85B8D-5B36-46AE-A066-E479ADC271D6}"/>
              </a:ext>
            </a:extLst>
          </p:cNvPr>
          <p:cNvGraphicFramePr/>
          <p:nvPr>
            <p:extLst>
              <p:ext uri="{D42A27DB-BD31-4B8C-83A1-F6EECF244321}">
                <p14:modId xmlns:p14="http://schemas.microsoft.com/office/powerpoint/2010/main" val="1836752080"/>
              </p:ext>
            </p:extLst>
          </p:nvPr>
        </p:nvGraphicFramePr>
        <p:xfrm>
          <a:off x="474562" y="891251"/>
          <a:ext cx="11545974" cy="4421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95581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FD-104B-3A49-1B2F-FDCD39E23DB7}"/>
              </a:ext>
            </a:extLst>
          </p:cNvPr>
          <p:cNvSpPr>
            <a:spLocks noGrp="1"/>
          </p:cNvSpPr>
          <p:nvPr>
            <p:ph type="title"/>
          </p:nvPr>
        </p:nvSpPr>
        <p:spPr/>
        <p:txBody>
          <a:bodyPr anchor="t">
            <a:normAutofit fontScale="90000"/>
          </a:bodyPr>
          <a:lstStyle/>
          <a:p>
            <a:r>
              <a:rPr lang="en-US" sz="4000" dirty="0">
                <a:latin typeface="Calibri"/>
                <a:cs typeface="Calibri"/>
              </a:rPr>
              <a:t>Indicator 3A. Participation Rate for Children With IEPs</a:t>
            </a:r>
            <a:br>
              <a:rPr lang="en-US" sz="3600" dirty="0"/>
            </a:br>
            <a:endParaRPr lang="en-US" sz="3600" dirty="0"/>
          </a:p>
        </p:txBody>
      </p:sp>
      <p:sp>
        <p:nvSpPr>
          <p:cNvPr id="3" name="Content Placeholder 2">
            <a:extLst>
              <a:ext uri="{FF2B5EF4-FFF2-40B4-BE49-F238E27FC236}">
                <a16:creationId xmlns:a16="http://schemas.microsoft.com/office/drawing/2014/main" id="{FDBDC906-3A21-A290-8A67-7F1AD268B2D3}"/>
              </a:ext>
            </a:extLst>
          </p:cNvPr>
          <p:cNvSpPr>
            <a:spLocks noGrp="1"/>
          </p:cNvSpPr>
          <p:nvPr>
            <p:ph idx="1"/>
          </p:nvPr>
        </p:nvSpPr>
        <p:spPr>
          <a:xfrm>
            <a:off x="439909" y="1256362"/>
            <a:ext cx="10856316" cy="4369357"/>
          </a:xfrm>
        </p:spPr>
        <p:txBody>
          <a:bodyPr vert="horz" lIns="0" tIns="0" rIns="0" bIns="0" rtlCol="0" anchor="t">
            <a:normAutofit fontScale="92500" lnSpcReduction="10000"/>
          </a:bodyPr>
          <a:lstStyle/>
          <a:p>
            <a:pPr lvl="1">
              <a:buFont typeface="Arial" panose="020B0604020202020204" pitchFamily="34" charset="0"/>
              <a:buChar char="•"/>
            </a:pPr>
            <a:r>
              <a:rPr lang="en-US" dirty="0">
                <a:latin typeface="Calibri"/>
                <a:cs typeface="Calibri"/>
              </a:rPr>
              <a:t>FS185 (Math) and FS188 (Reading/Language Arts)</a:t>
            </a:r>
          </a:p>
          <a:p>
            <a:pPr lvl="1">
              <a:buFont typeface="Arial" panose="020B0604020202020204" pitchFamily="34" charset="0"/>
              <a:buChar char="•"/>
            </a:pPr>
            <a:r>
              <a:rPr lang="en-US" dirty="0"/>
              <a:t>Include all students enrolled, whether or not they were present for the full academic year</a:t>
            </a:r>
          </a:p>
          <a:p>
            <a:pPr lvl="1">
              <a:buFont typeface="Arial" panose="020B0604020202020204" pitchFamily="34" charset="0"/>
              <a:buChar char="•"/>
            </a:pPr>
            <a:r>
              <a:rPr lang="en-US" dirty="0"/>
              <a:t>Participation status</a:t>
            </a:r>
          </a:p>
          <a:p>
            <a:pPr lvl="2">
              <a:buFont typeface="Calibri" panose="020F0502020204030204" pitchFamily="34" charset="0"/>
              <a:buChar char="‒"/>
            </a:pPr>
            <a:r>
              <a:rPr lang="en-US" dirty="0"/>
              <a:t>REGASSWOACC—Regular assessments </a:t>
            </a:r>
            <a:r>
              <a:rPr lang="en-US" b="1" u="sng" dirty="0"/>
              <a:t>without</a:t>
            </a:r>
            <a:r>
              <a:rPr lang="en-US" dirty="0"/>
              <a:t> accommodation</a:t>
            </a:r>
          </a:p>
          <a:p>
            <a:pPr lvl="2">
              <a:buFont typeface="Calibri" panose="020F0502020204030204" pitchFamily="34" charset="0"/>
              <a:buChar char="‒"/>
            </a:pPr>
            <a:r>
              <a:rPr lang="en-US" dirty="0"/>
              <a:t>REGASSWACC—Regular assessments </a:t>
            </a:r>
            <a:r>
              <a:rPr lang="en-US" b="1" u="sng" dirty="0"/>
              <a:t>with</a:t>
            </a:r>
            <a:r>
              <a:rPr lang="en-US" dirty="0"/>
              <a:t> accommodation</a:t>
            </a:r>
          </a:p>
          <a:p>
            <a:pPr lvl="2">
              <a:buFont typeface="Calibri" panose="020F0502020204030204" pitchFamily="34" charset="0"/>
              <a:buChar char="‒"/>
            </a:pPr>
            <a:r>
              <a:rPr lang="en-US" dirty="0"/>
              <a:t>ALTASSALTACH—Alternate assessments based on alternate achievement standards</a:t>
            </a:r>
          </a:p>
          <a:p>
            <a:pPr lvl="2">
              <a:buFont typeface="Calibri" panose="020F0502020204030204" pitchFamily="34" charset="0"/>
              <a:buChar char="‒"/>
            </a:pPr>
            <a:r>
              <a:rPr lang="en-US" dirty="0"/>
              <a:t>PARTLEP—Participated in the English language proficiency assessment</a:t>
            </a:r>
          </a:p>
          <a:p>
            <a:pPr lvl="2">
              <a:buFont typeface="Calibri" panose="020F0502020204030204" pitchFamily="34" charset="0"/>
              <a:buChar char="‒"/>
            </a:pPr>
            <a:r>
              <a:rPr lang="en-US" dirty="0"/>
              <a:t>NPART—Did not participate </a:t>
            </a:r>
          </a:p>
          <a:p>
            <a:pPr lvl="2">
              <a:buFont typeface="Calibri" panose="020F0502020204030204" pitchFamily="34" charset="0"/>
              <a:buChar char="‒"/>
            </a:pPr>
            <a:r>
              <a:rPr lang="en-US" dirty="0">
                <a:latin typeface="Calibri"/>
                <a:cs typeface="Calibri"/>
              </a:rPr>
              <a:t>MEDEXEMPT—Medical exemption (Excluded)</a:t>
            </a:r>
            <a:endParaRPr lang="en-US" sz="1200" dirty="0">
              <a:latin typeface="Calibri"/>
              <a:cs typeface="Calibri"/>
            </a:endParaRPr>
          </a:p>
          <a:p>
            <a:pPr lvl="1">
              <a:buFont typeface="Arial" panose="020B0604020202020204" pitchFamily="34" charset="0"/>
              <a:buChar char="•"/>
            </a:pPr>
            <a:r>
              <a:rPr lang="en-US" dirty="0">
                <a:latin typeface="Calibri"/>
                <a:cs typeface="Calibri"/>
              </a:rPr>
              <a:t>Disability status - WDIS</a:t>
            </a:r>
            <a:endParaRPr lang="en-US" dirty="0"/>
          </a:p>
          <a:p>
            <a:pPr lvl="1">
              <a:buFont typeface="Arial" panose="020B0604020202020204" pitchFamily="34" charset="0"/>
              <a:buChar char="•"/>
            </a:pPr>
            <a:r>
              <a:rPr lang="en-US" dirty="0"/>
              <a:t>Grades</a:t>
            </a:r>
          </a:p>
          <a:p>
            <a:pPr lvl="2">
              <a:buFont typeface="Calibri" panose="020F0502020204030204" pitchFamily="34" charset="0"/>
              <a:buChar char="‒"/>
            </a:pPr>
            <a:r>
              <a:rPr lang="en-US" dirty="0"/>
              <a:t>04</a:t>
            </a:r>
          </a:p>
          <a:p>
            <a:pPr lvl="2">
              <a:buFont typeface="Calibri" panose="020F0502020204030204" pitchFamily="34" charset="0"/>
              <a:buChar char="‒"/>
            </a:pPr>
            <a:r>
              <a:rPr lang="en-US" dirty="0"/>
              <a:t>08</a:t>
            </a:r>
          </a:p>
          <a:p>
            <a:pPr lvl="2">
              <a:buFont typeface="Calibri" panose="020F0502020204030204" pitchFamily="34" charset="0"/>
              <a:buChar char="‒"/>
            </a:pPr>
            <a:r>
              <a:rPr lang="en-US" dirty="0"/>
              <a:t>HS</a:t>
            </a:r>
          </a:p>
        </p:txBody>
      </p:sp>
      <p:sp>
        <p:nvSpPr>
          <p:cNvPr id="4" name="Slide Number Placeholder 3">
            <a:extLst>
              <a:ext uri="{FF2B5EF4-FFF2-40B4-BE49-F238E27FC236}">
                <a16:creationId xmlns:a16="http://schemas.microsoft.com/office/drawing/2014/main" id="{F5A4FE4A-9584-89CB-565D-E9715A6E156D}"/>
              </a:ext>
            </a:extLst>
          </p:cNvPr>
          <p:cNvSpPr>
            <a:spLocks noGrp="1"/>
          </p:cNvSpPr>
          <p:nvPr>
            <p:ph type="sldNum" sz="quarter" idx="4"/>
          </p:nvPr>
        </p:nvSpPr>
        <p:spPr/>
        <p:txBody>
          <a:bodyPr/>
          <a:lstStyle/>
          <a:p>
            <a:fld id="{53A591CA-5CCE-2347-919F-ADE8113BB43B}" type="slidenum">
              <a:rPr lang="en-US" smtClean="0"/>
              <a:pPr/>
              <a:t>27</a:t>
            </a:fld>
            <a:endParaRPr lang="en-US" dirty="0"/>
          </a:p>
        </p:txBody>
      </p:sp>
      <p:grpSp>
        <p:nvGrpSpPr>
          <p:cNvPr id="7" name="Group 6">
            <a:extLst>
              <a:ext uri="{FF2B5EF4-FFF2-40B4-BE49-F238E27FC236}">
                <a16:creationId xmlns:a16="http://schemas.microsoft.com/office/drawing/2014/main" id="{8F52D89C-C957-525F-6C5F-F7AA84BDD0B5}"/>
              </a:ext>
            </a:extLst>
          </p:cNvPr>
          <p:cNvGrpSpPr/>
          <p:nvPr/>
        </p:nvGrpSpPr>
        <p:grpSpPr>
          <a:xfrm>
            <a:off x="5961331" y="3514657"/>
            <a:ext cx="5790760" cy="2127665"/>
            <a:chOff x="5824662" y="3185114"/>
            <a:chExt cx="5790760" cy="2127665"/>
          </a:xfrm>
        </p:grpSpPr>
        <p:sp>
          <p:nvSpPr>
            <p:cNvPr id="14" name="TextBox 13">
              <a:extLst>
                <a:ext uri="{FF2B5EF4-FFF2-40B4-BE49-F238E27FC236}">
                  <a16:creationId xmlns:a16="http://schemas.microsoft.com/office/drawing/2014/main" id="{2D2AEF7A-6504-7731-F13A-328712C8D12C}"/>
                </a:ext>
              </a:extLst>
            </p:cNvPr>
            <p:cNvSpPr txBox="1"/>
            <p:nvPr/>
          </p:nvSpPr>
          <p:spPr>
            <a:xfrm>
              <a:off x="6654940" y="4071596"/>
              <a:ext cx="4646183" cy="707886"/>
            </a:xfrm>
            <a:prstGeom prst="rect">
              <a:avLst/>
            </a:prstGeom>
            <a:noFill/>
          </p:spPr>
          <p:txBody>
            <a:bodyPr wrap="square" lIns="91440" tIns="45720" rIns="91440" bIns="45720" rtlCol="0" anchor="t">
              <a:spAutoFit/>
            </a:bodyPr>
            <a:lstStyle/>
            <a:p>
              <a:pPr algn="ctr"/>
              <a:r>
                <a:rPr lang="en-US" sz="2000" dirty="0"/>
                <a:t>SUM(REGASSWOACC, REGASSWACC, </a:t>
              </a:r>
              <a:r>
                <a:rPr lang="en-US" sz="2000"/>
                <a:t>ALTASSALTACH, NPART)</a:t>
              </a:r>
            </a:p>
          </p:txBody>
        </p:sp>
        <p:sp>
          <p:nvSpPr>
            <p:cNvPr id="19" name="TextBox 18">
              <a:extLst>
                <a:ext uri="{FF2B5EF4-FFF2-40B4-BE49-F238E27FC236}">
                  <a16:creationId xmlns:a16="http://schemas.microsoft.com/office/drawing/2014/main" id="{36907E39-CAFC-F86F-8F31-039C50136195}"/>
                </a:ext>
              </a:extLst>
            </p:cNvPr>
            <p:cNvSpPr txBox="1"/>
            <p:nvPr/>
          </p:nvSpPr>
          <p:spPr>
            <a:xfrm>
              <a:off x="6980812" y="3343810"/>
              <a:ext cx="3994438" cy="707886"/>
            </a:xfrm>
            <a:prstGeom prst="rect">
              <a:avLst/>
            </a:prstGeom>
            <a:noFill/>
          </p:spPr>
          <p:txBody>
            <a:bodyPr wrap="square" rtlCol="0">
              <a:spAutoFit/>
            </a:bodyPr>
            <a:lstStyle/>
            <a:p>
              <a:pPr algn="ctr"/>
              <a:r>
                <a:rPr lang="en-US" sz="2000" dirty="0"/>
                <a:t>SUM(REGASSWOACC, REGASSWACC, ALTASSALTACH)</a:t>
              </a:r>
            </a:p>
          </p:txBody>
        </p:sp>
        <p:cxnSp>
          <p:nvCxnSpPr>
            <p:cNvPr id="20" name="Straight Connector 19">
              <a:extLst>
                <a:ext uri="{FF2B5EF4-FFF2-40B4-BE49-F238E27FC236}">
                  <a16:creationId xmlns:a16="http://schemas.microsoft.com/office/drawing/2014/main" id="{906FB209-8021-B6E8-4CE0-8F136855B9E7}"/>
                </a:ext>
              </a:extLst>
            </p:cNvPr>
            <p:cNvCxnSpPr>
              <a:cxnSpLocks/>
            </p:cNvCxnSpPr>
            <p:nvPr/>
          </p:nvCxnSpPr>
          <p:spPr>
            <a:xfrm>
              <a:off x="6892952" y="4063344"/>
              <a:ext cx="4302218" cy="0"/>
            </a:xfrm>
            <a:prstGeom prst="line">
              <a:avLst/>
            </a:prstGeom>
            <a:ln w="28575"/>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BE70A965-D196-C6D3-D740-97B2FA9643EC}"/>
                </a:ext>
              </a:extLst>
            </p:cNvPr>
            <p:cNvSpPr txBox="1"/>
            <p:nvPr/>
          </p:nvSpPr>
          <p:spPr>
            <a:xfrm>
              <a:off x="5824662" y="3840763"/>
              <a:ext cx="1030147" cy="461665"/>
            </a:xfrm>
            <a:prstGeom prst="rect">
              <a:avLst/>
            </a:prstGeom>
            <a:noFill/>
          </p:spPr>
          <p:txBody>
            <a:bodyPr wrap="square" rtlCol="0">
              <a:spAutoFit/>
            </a:bodyPr>
            <a:lstStyle/>
            <a:p>
              <a:pPr algn="r"/>
              <a:r>
                <a:rPr lang="en-US" sz="2400" dirty="0"/>
                <a:t>3A = </a:t>
              </a:r>
            </a:p>
          </p:txBody>
        </p:sp>
        <p:sp>
          <p:nvSpPr>
            <p:cNvPr id="23" name="Rectangle: Rounded Corners 22">
              <a:extLst>
                <a:ext uri="{FF2B5EF4-FFF2-40B4-BE49-F238E27FC236}">
                  <a16:creationId xmlns:a16="http://schemas.microsoft.com/office/drawing/2014/main" id="{637D57DF-4EF8-F838-219A-72A418D3FF1C}"/>
                </a:ext>
              </a:extLst>
            </p:cNvPr>
            <p:cNvSpPr/>
            <p:nvPr/>
          </p:nvSpPr>
          <p:spPr>
            <a:xfrm>
              <a:off x="5874379" y="3185114"/>
              <a:ext cx="5741043" cy="2127665"/>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F9F7F5D-FE67-F86A-37C6-59CC8AF77F5E}"/>
                </a:ext>
              </a:extLst>
            </p:cNvPr>
            <p:cNvSpPr txBox="1"/>
            <p:nvPr/>
          </p:nvSpPr>
          <p:spPr>
            <a:xfrm>
              <a:off x="6826923" y="4711401"/>
              <a:ext cx="4302218" cy="584775"/>
            </a:xfrm>
            <a:prstGeom prst="rect">
              <a:avLst/>
            </a:prstGeom>
            <a:noFill/>
          </p:spPr>
          <p:txBody>
            <a:bodyPr wrap="square" lIns="91440" tIns="45720" rIns="91440" bIns="45720" rtlCol="0" anchor="t">
              <a:spAutoFit/>
            </a:bodyPr>
            <a:lstStyle/>
            <a:p>
              <a:pPr algn="ctr"/>
              <a:r>
                <a:rPr lang="en-US" sz="1600" dirty="0"/>
                <a:t>RLA and math separately</a:t>
              </a:r>
            </a:p>
            <a:p>
              <a:pPr algn="ctr"/>
              <a:r>
                <a:rPr lang="en-US" sz="1600" dirty="0"/>
                <a:t>Grades 4, 8, HS separately</a:t>
              </a:r>
            </a:p>
          </p:txBody>
        </p:sp>
      </p:grpSp>
    </p:spTree>
    <p:extLst>
      <p:ext uri="{BB962C8B-B14F-4D97-AF65-F5344CB8AC3E}">
        <p14:creationId xmlns:p14="http://schemas.microsoft.com/office/powerpoint/2010/main" val="289288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FD-104B-3A49-1B2F-FDCD39E23DB7}"/>
              </a:ext>
            </a:extLst>
          </p:cNvPr>
          <p:cNvSpPr>
            <a:spLocks noGrp="1"/>
          </p:cNvSpPr>
          <p:nvPr>
            <p:ph type="title"/>
          </p:nvPr>
        </p:nvSpPr>
        <p:spPr/>
        <p:txBody>
          <a:bodyPr anchor="t">
            <a:normAutofit/>
          </a:bodyPr>
          <a:lstStyle/>
          <a:p>
            <a:r>
              <a:rPr lang="en-US" sz="3600" dirty="0">
                <a:latin typeface="Calibri"/>
                <a:cs typeface="Calibri"/>
              </a:rPr>
              <a:t>Indicator 3B</a:t>
            </a:r>
            <a:r>
              <a:rPr lang="en-US" sz="3600" dirty="0">
                <a:solidFill>
                  <a:schemeClr val="accent1">
                    <a:lumMod val="75000"/>
                  </a:schemeClr>
                </a:solidFill>
                <a:latin typeface="Calibri"/>
                <a:cs typeface="Calibri"/>
              </a:rPr>
              <a:t>. Proficiency Rate for Children With IEPs Against Grade-Level Academic Standards</a:t>
            </a:r>
            <a:endParaRPr lang="en-US" sz="3600" strike="sngStrike" dirty="0">
              <a:solidFill>
                <a:schemeClr val="accent1">
                  <a:lumMod val="75000"/>
                </a:schemeClr>
              </a:solidFill>
              <a:latin typeface="Calibri"/>
              <a:cs typeface="Calibri"/>
            </a:endParaRPr>
          </a:p>
        </p:txBody>
      </p:sp>
      <p:sp>
        <p:nvSpPr>
          <p:cNvPr id="3" name="Content Placeholder 2">
            <a:extLst>
              <a:ext uri="{FF2B5EF4-FFF2-40B4-BE49-F238E27FC236}">
                <a16:creationId xmlns:a16="http://schemas.microsoft.com/office/drawing/2014/main" id="{FDBDC906-3A21-A290-8A67-7F1AD268B2D3}"/>
              </a:ext>
            </a:extLst>
          </p:cNvPr>
          <p:cNvSpPr>
            <a:spLocks noGrp="1"/>
          </p:cNvSpPr>
          <p:nvPr>
            <p:ph idx="1"/>
          </p:nvPr>
        </p:nvSpPr>
        <p:spPr>
          <a:xfrm>
            <a:off x="666955" y="1512789"/>
            <a:ext cx="7566628" cy="4191549"/>
          </a:xfrm>
        </p:spPr>
        <p:txBody>
          <a:bodyPr vert="horz" lIns="0" tIns="0" rIns="0" bIns="0" rtlCol="0" anchor="t">
            <a:normAutofit lnSpcReduction="10000"/>
          </a:bodyPr>
          <a:lstStyle/>
          <a:p>
            <a:pPr lvl="1">
              <a:buFont typeface="Arial" panose="020B0604020202020204" pitchFamily="34" charset="0"/>
              <a:buChar char="•"/>
            </a:pPr>
            <a:r>
              <a:rPr lang="en-US" dirty="0">
                <a:latin typeface="Calibri"/>
                <a:cs typeface="Calibri"/>
              </a:rPr>
              <a:t>FS175 (Math) and FS178 (Reading/Language Arts)</a:t>
            </a:r>
          </a:p>
          <a:p>
            <a:pPr lvl="1">
              <a:buFont typeface="Arial" panose="020B0604020202020204" pitchFamily="34" charset="0"/>
              <a:buChar char="•"/>
            </a:pPr>
            <a:r>
              <a:rPr lang="en-US" dirty="0"/>
              <a:t>Assessment type</a:t>
            </a:r>
          </a:p>
          <a:p>
            <a:pPr lvl="2">
              <a:buFont typeface="Calibri" panose="020F0502020204030204" pitchFamily="34" charset="0"/>
              <a:buChar char="‒"/>
            </a:pPr>
            <a:r>
              <a:rPr lang="en-US" dirty="0"/>
              <a:t>REGASSWOACC—Regular assessments </a:t>
            </a:r>
            <a:r>
              <a:rPr lang="en-US" b="1" u="sng" dirty="0"/>
              <a:t>without</a:t>
            </a:r>
            <a:r>
              <a:rPr lang="en-US" dirty="0"/>
              <a:t> accommodation</a:t>
            </a:r>
          </a:p>
          <a:p>
            <a:pPr lvl="2">
              <a:buFont typeface="Calibri" panose="020F0502020204030204" pitchFamily="34" charset="0"/>
              <a:buChar char="‒"/>
            </a:pPr>
            <a:r>
              <a:rPr lang="en-US" dirty="0"/>
              <a:t>REGASSWACC—Regular assessments </a:t>
            </a:r>
            <a:r>
              <a:rPr lang="en-US" b="1" u="sng" dirty="0"/>
              <a:t>with</a:t>
            </a:r>
            <a:r>
              <a:rPr lang="en-US" dirty="0"/>
              <a:t> accommodation</a:t>
            </a:r>
          </a:p>
          <a:p>
            <a:pPr lvl="1">
              <a:buFont typeface="Arial" panose="020B0604020202020204" pitchFamily="34" charset="0"/>
              <a:buChar char="•"/>
            </a:pPr>
            <a:r>
              <a:rPr lang="en-US" dirty="0">
                <a:latin typeface="Calibri"/>
                <a:cs typeface="Calibri"/>
              </a:rPr>
              <a:t>Disability status - WDIS</a:t>
            </a:r>
            <a:endParaRPr lang="en-US" dirty="0"/>
          </a:p>
          <a:p>
            <a:pPr lvl="1">
              <a:buFont typeface="Arial" panose="020B0604020202020204" pitchFamily="34" charset="0"/>
              <a:buChar char="•"/>
            </a:pPr>
            <a:r>
              <a:rPr lang="en-US" dirty="0"/>
              <a:t>Grades</a:t>
            </a:r>
          </a:p>
          <a:p>
            <a:pPr lvl="2">
              <a:buFont typeface="Calibri" panose="020F0502020204030204" pitchFamily="34" charset="0"/>
              <a:buChar char="‒"/>
            </a:pPr>
            <a:r>
              <a:rPr lang="en-US" dirty="0"/>
              <a:t>04</a:t>
            </a:r>
          </a:p>
          <a:p>
            <a:pPr lvl="2">
              <a:buFont typeface="Calibri" panose="020F0502020204030204" pitchFamily="34" charset="0"/>
              <a:buChar char="‒"/>
            </a:pPr>
            <a:r>
              <a:rPr lang="en-US" dirty="0"/>
              <a:t>08</a:t>
            </a:r>
          </a:p>
          <a:p>
            <a:pPr lvl="2">
              <a:buFont typeface="Calibri" panose="020F0502020204030204" pitchFamily="34" charset="0"/>
              <a:buChar char="‒"/>
            </a:pPr>
            <a:r>
              <a:rPr lang="en-US" dirty="0"/>
              <a:t>HS</a:t>
            </a:r>
          </a:p>
          <a:p>
            <a:pPr lvl="1">
              <a:buFont typeface="Arial" panose="020B0604020202020204" pitchFamily="34" charset="0"/>
              <a:buChar char="•"/>
            </a:pPr>
            <a:r>
              <a:rPr lang="en-US" dirty="0"/>
              <a:t>Proficiency</a:t>
            </a:r>
          </a:p>
          <a:p>
            <a:pPr lvl="2">
              <a:buFont typeface="Calibri" panose="020F0502020204030204" pitchFamily="34" charset="0"/>
              <a:buChar char="‒"/>
            </a:pPr>
            <a:r>
              <a:rPr lang="en-US" dirty="0"/>
              <a:t>PROFICIENT </a:t>
            </a:r>
          </a:p>
          <a:p>
            <a:pPr lvl="2">
              <a:buFont typeface="Calibri" panose="020F0502020204030204" pitchFamily="34" charset="0"/>
              <a:buChar char="‒"/>
            </a:pPr>
            <a:r>
              <a:rPr lang="en-US" dirty="0"/>
              <a:t>NOTPROFICIENT</a:t>
            </a:r>
          </a:p>
        </p:txBody>
      </p:sp>
      <p:sp>
        <p:nvSpPr>
          <p:cNvPr id="4" name="Slide Number Placeholder 3">
            <a:extLst>
              <a:ext uri="{FF2B5EF4-FFF2-40B4-BE49-F238E27FC236}">
                <a16:creationId xmlns:a16="http://schemas.microsoft.com/office/drawing/2014/main" id="{F5A4FE4A-9584-89CB-565D-E9715A6E156D}"/>
              </a:ext>
            </a:extLst>
          </p:cNvPr>
          <p:cNvSpPr>
            <a:spLocks noGrp="1"/>
          </p:cNvSpPr>
          <p:nvPr>
            <p:ph type="sldNum" sz="quarter" idx="4"/>
          </p:nvPr>
        </p:nvSpPr>
        <p:spPr/>
        <p:txBody>
          <a:bodyPr/>
          <a:lstStyle/>
          <a:p>
            <a:fld id="{53A591CA-5CCE-2347-919F-ADE8113BB43B}" type="slidenum">
              <a:rPr lang="en-US" smtClean="0"/>
              <a:pPr/>
              <a:t>28</a:t>
            </a:fld>
            <a:endParaRPr lang="en-US" dirty="0"/>
          </a:p>
        </p:txBody>
      </p:sp>
      <p:grpSp>
        <p:nvGrpSpPr>
          <p:cNvPr id="14" name="Group 13">
            <a:extLst>
              <a:ext uri="{FF2B5EF4-FFF2-40B4-BE49-F238E27FC236}">
                <a16:creationId xmlns:a16="http://schemas.microsoft.com/office/drawing/2014/main" id="{A7593F6D-1DBC-5C42-6E9B-71B98AAB76BC}"/>
              </a:ext>
            </a:extLst>
          </p:cNvPr>
          <p:cNvGrpSpPr/>
          <p:nvPr/>
        </p:nvGrpSpPr>
        <p:grpSpPr>
          <a:xfrm>
            <a:off x="5545499" y="3249252"/>
            <a:ext cx="5856789" cy="2127665"/>
            <a:chOff x="5758633" y="3185114"/>
            <a:chExt cx="5856789" cy="2127665"/>
          </a:xfrm>
        </p:grpSpPr>
        <p:sp>
          <p:nvSpPr>
            <p:cNvPr id="5" name="TextBox 4">
              <a:extLst>
                <a:ext uri="{FF2B5EF4-FFF2-40B4-BE49-F238E27FC236}">
                  <a16:creationId xmlns:a16="http://schemas.microsoft.com/office/drawing/2014/main" id="{61A01968-6708-1ED6-EFC4-E7E62251FAB6}"/>
                </a:ext>
              </a:extLst>
            </p:cNvPr>
            <p:cNvSpPr txBox="1"/>
            <p:nvPr/>
          </p:nvSpPr>
          <p:spPr>
            <a:xfrm>
              <a:off x="7084985" y="4063344"/>
              <a:ext cx="3994438" cy="461665"/>
            </a:xfrm>
            <a:prstGeom prst="rect">
              <a:avLst/>
            </a:prstGeom>
            <a:noFill/>
            <a:ln>
              <a:noFill/>
            </a:ln>
          </p:spPr>
          <p:txBody>
            <a:bodyPr wrap="square" rtlCol="0">
              <a:spAutoFit/>
            </a:bodyPr>
            <a:lstStyle/>
            <a:p>
              <a:pPr algn="ctr"/>
              <a:r>
                <a:rPr lang="en-US" sz="2400" dirty="0"/>
                <a:t>PROFICIENT + NOTPROFICIENT</a:t>
              </a:r>
            </a:p>
          </p:txBody>
        </p:sp>
        <p:sp>
          <p:nvSpPr>
            <p:cNvPr id="6" name="TextBox 5">
              <a:extLst>
                <a:ext uri="{FF2B5EF4-FFF2-40B4-BE49-F238E27FC236}">
                  <a16:creationId xmlns:a16="http://schemas.microsoft.com/office/drawing/2014/main" id="{E0DC1DA6-8B8D-E20D-4618-67AC15FDD5D4}"/>
                </a:ext>
              </a:extLst>
            </p:cNvPr>
            <p:cNvSpPr txBox="1"/>
            <p:nvPr/>
          </p:nvSpPr>
          <p:spPr>
            <a:xfrm>
              <a:off x="6980813" y="3601679"/>
              <a:ext cx="3994438" cy="461665"/>
            </a:xfrm>
            <a:prstGeom prst="rect">
              <a:avLst/>
            </a:prstGeom>
            <a:noFill/>
            <a:ln>
              <a:noFill/>
            </a:ln>
          </p:spPr>
          <p:txBody>
            <a:bodyPr wrap="square" rtlCol="0">
              <a:spAutoFit/>
            </a:bodyPr>
            <a:lstStyle/>
            <a:p>
              <a:pPr algn="ctr"/>
              <a:r>
                <a:rPr lang="en-US" sz="2400" dirty="0"/>
                <a:t>PROFICIENT</a:t>
              </a:r>
            </a:p>
          </p:txBody>
        </p:sp>
        <p:cxnSp>
          <p:nvCxnSpPr>
            <p:cNvPr id="8" name="Straight Connector 7">
              <a:extLst>
                <a:ext uri="{FF2B5EF4-FFF2-40B4-BE49-F238E27FC236}">
                  <a16:creationId xmlns:a16="http://schemas.microsoft.com/office/drawing/2014/main" id="{240AACFF-D728-9375-6C09-153507E1C229}"/>
                </a:ext>
              </a:extLst>
            </p:cNvPr>
            <p:cNvCxnSpPr>
              <a:cxnSpLocks/>
            </p:cNvCxnSpPr>
            <p:nvPr/>
          </p:nvCxnSpPr>
          <p:spPr>
            <a:xfrm>
              <a:off x="6892952" y="4063344"/>
              <a:ext cx="4302218" cy="0"/>
            </a:xfrm>
            <a:prstGeom prst="line">
              <a:avLst/>
            </a:prstGeom>
            <a:ln w="28575">
              <a:solidFill>
                <a:srgbClr val="01579B"/>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D3CE2E4-011D-3F27-AB4B-706D5BFDF7AF}"/>
                </a:ext>
              </a:extLst>
            </p:cNvPr>
            <p:cNvSpPr txBox="1"/>
            <p:nvPr/>
          </p:nvSpPr>
          <p:spPr>
            <a:xfrm>
              <a:off x="5758633" y="3833171"/>
              <a:ext cx="1030147" cy="461665"/>
            </a:xfrm>
            <a:prstGeom prst="rect">
              <a:avLst/>
            </a:prstGeom>
            <a:noFill/>
            <a:ln>
              <a:noFill/>
            </a:ln>
          </p:spPr>
          <p:txBody>
            <a:bodyPr wrap="square" rtlCol="0">
              <a:spAutoFit/>
            </a:bodyPr>
            <a:lstStyle/>
            <a:p>
              <a:pPr algn="r"/>
              <a:r>
                <a:rPr lang="en-US" sz="2400" dirty="0"/>
                <a:t>3B = </a:t>
              </a:r>
            </a:p>
          </p:txBody>
        </p:sp>
        <p:sp>
          <p:nvSpPr>
            <p:cNvPr id="11" name="Rectangle: Rounded Corners 10">
              <a:extLst>
                <a:ext uri="{FF2B5EF4-FFF2-40B4-BE49-F238E27FC236}">
                  <a16:creationId xmlns:a16="http://schemas.microsoft.com/office/drawing/2014/main" id="{B8A213DD-4E13-50B7-BEDA-699FC89B947E}"/>
                </a:ext>
              </a:extLst>
            </p:cNvPr>
            <p:cNvSpPr/>
            <p:nvPr/>
          </p:nvSpPr>
          <p:spPr>
            <a:xfrm>
              <a:off x="5874379" y="3185114"/>
              <a:ext cx="5741043" cy="2127665"/>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F8A659-5E56-C7C7-1510-E30697A7CDA2}"/>
                </a:ext>
              </a:extLst>
            </p:cNvPr>
            <p:cNvSpPr txBox="1"/>
            <p:nvPr/>
          </p:nvSpPr>
          <p:spPr>
            <a:xfrm>
              <a:off x="6826923" y="4711401"/>
              <a:ext cx="4302218" cy="584775"/>
            </a:xfrm>
            <a:prstGeom prst="rect">
              <a:avLst/>
            </a:prstGeom>
            <a:noFill/>
            <a:ln>
              <a:noFill/>
            </a:ln>
          </p:spPr>
          <p:txBody>
            <a:bodyPr wrap="square" lIns="91440" tIns="45720" rIns="91440" bIns="45720" rtlCol="0" anchor="t">
              <a:spAutoFit/>
            </a:bodyPr>
            <a:lstStyle/>
            <a:p>
              <a:pPr algn="ctr"/>
              <a:r>
                <a:rPr lang="en-US" sz="1600" dirty="0"/>
                <a:t>RLA and math separately</a:t>
              </a:r>
            </a:p>
            <a:p>
              <a:pPr algn="ctr"/>
              <a:r>
                <a:rPr lang="en-US" sz="1600" dirty="0"/>
                <a:t>Grades 4, 8, HS separately</a:t>
              </a:r>
            </a:p>
          </p:txBody>
        </p:sp>
      </p:grpSp>
    </p:spTree>
    <p:extLst>
      <p:ext uri="{BB962C8B-B14F-4D97-AF65-F5344CB8AC3E}">
        <p14:creationId xmlns:p14="http://schemas.microsoft.com/office/powerpoint/2010/main" val="2638023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FD-104B-3A49-1B2F-FDCD39E23DB7}"/>
              </a:ext>
            </a:extLst>
          </p:cNvPr>
          <p:cNvSpPr>
            <a:spLocks noGrp="1"/>
          </p:cNvSpPr>
          <p:nvPr>
            <p:ph type="title"/>
          </p:nvPr>
        </p:nvSpPr>
        <p:spPr/>
        <p:txBody>
          <a:bodyPr anchor="t">
            <a:noAutofit/>
          </a:bodyPr>
          <a:lstStyle/>
          <a:p>
            <a:r>
              <a:rPr lang="en-US" sz="3600" dirty="0">
                <a:latin typeface="Calibri"/>
                <a:cs typeface="Calibri"/>
              </a:rPr>
              <a:t>Indicator 3C</a:t>
            </a:r>
            <a:r>
              <a:rPr lang="en-US" sz="3600" dirty="0">
                <a:solidFill>
                  <a:schemeClr val="accent1">
                    <a:lumMod val="75000"/>
                  </a:schemeClr>
                </a:solidFill>
                <a:latin typeface="Calibri"/>
                <a:cs typeface="Calibri"/>
              </a:rPr>
              <a:t>. Proficiency Rate for Children With IEPs Against Alternate Academic Achievement Standards</a:t>
            </a:r>
            <a:endParaRPr lang="en-US" sz="3600">
              <a:solidFill>
                <a:schemeClr val="accent1">
                  <a:lumMod val="75000"/>
                </a:schemeClr>
              </a:solidFill>
              <a:latin typeface="Calibri"/>
              <a:cs typeface="Calibri"/>
            </a:endParaRPr>
          </a:p>
        </p:txBody>
      </p:sp>
      <p:sp>
        <p:nvSpPr>
          <p:cNvPr id="3" name="Content Placeholder 2">
            <a:extLst>
              <a:ext uri="{FF2B5EF4-FFF2-40B4-BE49-F238E27FC236}">
                <a16:creationId xmlns:a16="http://schemas.microsoft.com/office/drawing/2014/main" id="{FDBDC906-3A21-A290-8A67-7F1AD268B2D3}"/>
              </a:ext>
            </a:extLst>
          </p:cNvPr>
          <p:cNvSpPr>
            <a:spLocks noGrp="1"/>
          </p:cNvSpPr>
          <p:nvPr>
            <p:ph idx="1"/>
          </p:nvPr>
        </p:nvSpPr>
        <p:spPr>
          <a:xfrm>
            <a:off x="576578" y="1677942"/>
            <a:ext cx="9529097" cy="4191549"/>
          </a:xfrm>
        </p:spPr>
        <p:txBody>
          <a:bodyPr vert="horz" lIns="0" tIns="0" rIns="0" bIns="0" rtlCol="0" anchor="t">
            <a:normAutofit/>
          </a:bodyPr>
          <a:lstStyle/>
          <a:p>
            <a:pPr lvl="1">
              <a:buFont typeface="Arial" panose="020B0604020202020204" pitchFamily="34" charset="0"/>
              <a:buChar char="•"/>
            </a:pPr>
            <a:r>
              <a:rPr lang="en-US" dirty="0">
                <a:latin typeface="Calibri"/>
                <a:cs typeface="Calibri"/>
              </a:rPr>
              <a:t>FS175 (Math) and FS178 (Reading/Language Arts)</a:t>
            </a:r>
          </a:p>
          <a:p>
            <a:pPr lvl="1">
              <a:buFont typeface="Arial" panose="020B0604020202020204" pitchFamily="34" charset="0"/>
              <a:buChar char="•"/>
            </a:pPr>
            <a:r>
              <a:rPr lang="en-US" dirty="0"/>
              <a:t>Assessment type</a:t>
            </a:r>
          </a:p>
          <a:p>
            <a:pPr marL="457200" lvl="2" indent="0">
              <a:buNone/>
            </a:pPr>
            <a:r>
              <a:rPr lang="en-US" dirty="0"/>
              <a:t>ALTASSALTACH—alternate assessments based on alternate achievement standards</a:t>
            </a:r>
          </a:p>
          <a:p>
            <a:pPr lvl="1">
              <a:buFont typeface="Arial" panose="020B0604020202020204" pitchFamily="34" charset="0"/>
              <a:buChar char="•"/>
            </a:pPr>
            <a:r>
              <a:rPr lang="en-US" dirty="0">
                <a:latin typeface="Calibri"/>
                <a:cs typeface="Calibri"/>
              </a:rPr>
              <a:t>Disability status - WDIS</a:t>
            </a:r>
            <a:endParaRPr lang="en-US" dirty="0"/>
          </a:p>
          <a:p>
            <a:pPr lvl="1">
              <a:buFont typeface="Arial" panose="020B0604020202020204" pitchFamily="34" charset="0"/>
              <a:buChar char="•"/>
            </a:pPr>
            <a:r>
              <a:rPr lang="en-US" dirty="0"/>
              <a:t>Grades</a:t>
            </a:r>
          </a:p>
          <a:p>
            <a:pPr lvl="2">
              <a:buFont typeface="Calibri" panose="020F0502020204030204" pitchFamily="34" charset="0"/>
              <a:buChar char="‒"/>
            </a:pPr>
            <a:r>
              <a:rPr lang="en-US" dirty="0"/>
              <a:t>04</a:t>
            </a:r>
          </a:p>
          <a:p>
            <a:pPr lvl="2">
              <a:buFont typeface="Calibri" panose="020F0502020204030204" pitchFamily="34" charset="0"/>
              <a:buChar char="‒"/>
            </a:pPr>
            <a:r>
              <a:rPr lang="en-US" dirty="0"/>
              <a:t>08</a:t>
            </a:r>
          </a:p>
          <a:p>
            <a:pPr lvl="2">
              <a:buFont typeface="Calibri" panose="020F0502020204030204" pitchFamily="34" charset="0"/>
              <a:buChar char="‒"/>
            </a:pPr>
            <a:r>
              <a:rPr lang="en-US" dirty="0"/>
              <a:t>HS</a:t>
            </a:r>
          </a:p>
          <a:p>
            <a:pPr lvl="1">
              <a:buFont typeface="Arial" panose="020B0604020202020204" pitchFamily="34" charset="0"/>
              <a:buChar char="•"/>
            </a:pPr>
            <a:r>
              <a:rPr lang="en-US" dirty="0"/>
              <a:t>Proficiency</a:t>
            </a:r>
          </a:p>
          <a:p>
            <a:pPr lvl="2">
              <a:buFont typeface="Calibri" panose="020F0502020204030204" pitchFamily="34" charset="0"/>
              <a:buChar char="‒"/>
            </a:pPr>
            <a:r>
              <a:rPr lang="en-US" dirty="0"/>
              <a:t>PROFICIENT </a:t>
            </a:r>
          </a:p>
          <a:p>
            <a:pPr lvl="2">
              <a:buFont typeface="Calibri" panose="020F0502020204030204" pitchFamily="34" charset="0"/>
              <a:buChar char="‒"/>
            </a:pPr>
            <a:r>
              <a:rPr lang="en-US" dirty="0"/>
              <a:t>NOTPROFICIENT</a:t>
            </a:r>
          </a:p>
        </p:txBody>
      </p:sp>
      <p:sp>
        <p:nvSpPr>
          <p:cNvPr id="4" name="Slide Number Placeholder 3">
            <a:extLst>
              <a:ext uri="{FF2B5EF4-FFF2-40B4-BE49-F238E27FC236}">
                <a16:creationId xmlns:a16="http://schemas.microsoft.com/office/drawing/2014/main" id="{F5A4FE4A-9584-89CB-565D-E9715A6E156D}"/>
              </a:ext>
            </a:extLst>
          </p:cNvPr>
          <p:cNvSpPr>
            <a:spLocks noGrp="1"/>
          </p:cNvSpPr>
          <p:nvPr>
            <p:ph type="sldNum" sz="quarter" idx="4"/>
          </p:nvPr>
        </p:nvSpPr>
        <p:spPr/>
        <p:txBody>
          <a:bodyPr/>
          <a:lstStyle/>
          <a:p>
            <a:fld id="{53A591CA-5CCE-2347-919F-ADE8113BB43B}" type="slidenum">
              <a:rPr lang="en-US" smtClean="0"/>
              <a:pPr/>
              <a:t>29</a:t>
            </a:fld>
            <a:endParaRPr lang="en-US" dirty="0"/>
          </a:p>
        </p:txBody>
      </p:sp>
      <p:grpSp>
        <p:nvGrpSpPr>
          <p:cNvPr id="14" name="Group 13">
            <a:extLst>
              <a:ext uri="{FF2B5EF4-FFF2-40B4-BE49-F238E27FC236}">
                <a16:creationId xmlns:a16="http://schemas.microsoft.com/office/drawing/2014/main" id="{A7593F6D-1DBC-5C42-6E9B-71B98AAB76BC}"/>
              </a:ext>
            </a:extLst>
          </p:cNvPr>
          <p:cNvGrpSpPr/>
          <p:nvPr/>
        </p:nvGrpSpPr>
        <p:grpSpPr>
          <a:xfrm>
            <a:off x="5332366" y="3156617"/>
            <a:ext cx="5856789" cy="2156162"/>
            <a:chOff x="5758633" y="3185114"/>
            <a:chExt cx="5856789" cy="2156162"/>
          </a:xfrm>
        </p:grpSpPr>
        <p:sp>
          <p:nvSpPr>
            <p:cNvPr id="5" name="TextBox 4">
              <a:extLst>
                <a:ext uri="{FF2B5EF4-FFF2-40B4-BE49-F238E27FC236}">
                  <a16:creationId xmlns:a16="http://schemas.microsoft.com/office/drawing/2014/main" id="{61A01968-6708-1ED6-EFC4-E7E62251FAB6}"/>
                </a:ext>
              </a:extLst>
            </p:cNvPr>
            <p:cNvSpPr txBox="1"/>
            <p:nvPr/>
          </p:nvSpPr>
          <p:spPr>
            <a:xfrm>
              <a:off x="7084985" y="4063344"/>
              <a:ext cx="3994438" cy="461665"/>
            </a:xfrm>
            <a:prstGeom prst="rect">
              <a:avLst/>
            </a:prstGeom>
            <a:noFill/>
          </p:spPr>
          <p:txBody>
            <a:bodyPr wrap="square" rtlCol="0">
              <a:spAutoFit/>
            </a:bodyPr>
            <a:lstStyle/>
            <a:p>
              <a:pPr algn="ctr"/>
              <a:r>
                <a:rPr lang="en-US" sz="2400" dirty="0"/>
                <a:t>PROFICINET + NOTPROFICIENT</a:t>
              </a:r>
            </a:p>
          </p:txBody>
        </p:sp>
        <p:sp>
          <p:nvSpPr>
            <p:cNvPr id="6" name="TextBox 5">
              <a:extLst>
                <a:ext uri="{FF2B5EF4-FFF2-40B4-BE49-F238E27FC236}">
                  <a16:creationId xmlns:a16="http://schemas.microsoft.com/office/drawing/2014/main" id="{E0DC1DA6-8B8D-E20D-4618-67AC15FDD5D4}"/>
                </a:ext>
              </a:extLst>
            </p:cNvPr>
            <p:cNvSpPr txBox="1"/>
            <p:nvPr/>
          </p:nvSpPr>
          <p:spPr>
            <a:xfrm>
              <a:off x="6980813" y="3601679"/>
              <a:ext cx="3994438" cy="461665"/>
            </a:xfrm>
            <a:prstGeom prst="rect">
              <a:avLst/>
            </a:prstGeom>
            <a:noFill/>
          </p:spPr>
          <p:txBody>
            <a:bodyPr wrap="square" rtlCol="0">
              <a:spAutoFit/>
            </a:bodyPr>
            <a:lstStyle/>
            <a:p>
              <a:pPr algn="ctr"/>
              <a:r>
                <a:rPr lang="en-US" sz="2400" dirty="0"/>
                <a:t>PROFICINET</a:t>
              </a:r>
            </a:p>
          </p:txBody>
        </p:sp>
        <p:cxnSp>
          <p:nvCxnSpPr>
            <p:cNvPr id="8" name="Straight Connector 7">
              <a:extLst>
                <a:ext uri="{FF2B5EF4-FFF2-40B4-BE49-F238E27FC236}">
                  <a16:creationId xmlns:a16="http://schemas.microsoft.com/office/drawing/2014/main" id="{240AACFF-D728-9375-6C09-153507E1C229}"/>
                </a:ext>
              </a:extLst>
            </p:cNvPr>
            <p:cNvCxnSpPr>
              <a:cxnSpLocks/>
            </p:cNvCxnSpPr>
            <p:nvPr/>
          </p:nvCxnSpPr>
          <p:spPr>
            <a:xfrm>
              <a:off x="6892952" y="4063344"/>
              <a:ext cx="4302218"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D3CE2E4-011D-3F27-AB4B-706D5BFDF7AF}"/>
                </a:ext>
              </a:extLst>
            </p:cNvPr>
            <p:cNvSpPr txBox="1"/>
            <p:nvPr/>
          </p:nvSpPr>
          <p:spPr>
            <a:xfrm>
              <a:off x="5758633" y="3833171"/>
              <a:ext cx="1030147" cy="461665"/>
            </a:xfrm>
            <a:prstGeom prst="rect">
              <a:avLst/>
            </a:prstGeom>
            <a:noFill/>
          </p:spPr>
          <p:txBody>
            <a:bodyPr wrap="square" rtlCol="0">
              <a:spAutoFit/>
            </a:bodyPr>
            <a:lstStyle/>
            <a:p>
              <a:pPr algn="r"/>
              <a:r>
                <a:rPr lang="en-US" sz="2400" dirty="0"/>
                <a:t>3C = </a:t>
              </a:r>
            </a:p>
          </p:txBody>
        </p:sp>
        <p:sp>
          <p:nvSpPr>
            <p:cNvPr id="11" name="Rectangle: Rounded Corners 10">
              <a:extLst>
                <a:ext uri="{FF2B5EF4-FFF2-40B4-BE49-F238E27FC236}">
                  <a16:creationId xmlns:a16="http://schemas.microsoft.com/office/drawing/2014/main" id="{B8A213DD-4E13-50B7-BEDA-699FC89B947E}"/>
                </a:ext>
              </a:extLst>
            </p:cNvPr>
            <p:cNvSpPr/>
            <p:nvPr/>
          </p:nvSpPr>
          <p:spPr>
            <a:xfrm>
              <a:off x="5874379" y="3185114"/>
              <a:ext cx="5741043" cy="2127665"/>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4F8A659-5E56-C7C7-1510-E30697A7CDA2}"/>
                </a:ext>
              </a:extLst>
            </p:cNvPr>
            <p:cNvSpPr txBox="1"/>
            <p:nvPr/>
          </p:nvSpPr>
          <p:spPr>
            <a:xfrm>
              <a:off x="6593791" y="4756501"/>
              <a:ext cx="4302218" cy="584775"/>
            </a:xfrm>
            <a:prstGeom prst="rect">
              <a:avLst/>
            </a:prstGeom>
            <a:noFill/>
          </p:spPr>
          <p:txBody>
            <a:bodyPr wrap="square" lIns="91440" tIns="45720" rIns="91440" bIns="45720" rtlCol="0" anchor="t">
              <a:spAutoFit/>
            </a:bodyPr>
            <a:lstStyle/>
            <a:p>
              <a:pPr algn="ctr"/>
              <a:r>
                <a:rPr lang="en-US" sz="1600" dirty="0"/>
                <a:t>RLA and math separately</a:t>
              </a:r>
            </a:p>
            <a:p>
              <a:pPr algn="ctr"/>
              <a:r>
                <a:rPr lang="en-US" sz="1600" dirty="0"/>
                <a:t>Grades 4, 8, HS separately</a:t>
              </a:r>
            </a:p>
          </p:txBody>
        </p:sp>
      </p:grpSp>
    </p:spTree>
    <p:extLst>
      <p:ext uri="{BB962C8B-B14F-4D97-AF65-F5344CB8AC3E}">
        <p14:creationId xmlns:p14="http://schemas.microsoft.com/office/powerpoint/2010/main" val="175969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642D3-D1B8-4F7A-A7F6-35CEAB67F6BC}"/>
              </a:ext>
            </a:extLst>
          </p:cNvPr>
          <p:cNvSpPr>
            <a:spLocks noGrp="1"/>
          </p:cNvSpPr>
          <p:nvPr>
            <p:ph type="title"/>
          </p:nvPr>
        </p:nvSpPr>
        <p:spPr>
          <a:xfrm>
            <a:off x="567689" y="180812"/>
            <a:ext cx="11056622" cy="1325563"/>
          </a:xfrm>
        </p:spPr>
        <p:txBody>
          <a:bodyPr>
            <a:normAutofit/>
          </a:bodyPr>
          <a:lstStyle/>
          <a:p>
            <a:r>
              <a:rPr lang="en-US" sz="3600" dirty="0"/>
              <a:t>Where to Find Webinar Slides and Recording</a:t>
            </a:r>
          </a:p>
        </p:txBody>
      </p:sp>
      <p:sp>
        <p:nvSpPr>
          <p:cNvPr id="4" name="Slide Number Placeholder 3">
            <a:extLst>
              <a:ext uri="{FF2B5EF4-FFF2-40B4-BE49-F238E27FC236}">
                <a16:creationId xmlns:a16="http://schemas.microsoft.com/office/drawing/2014/main" id="{73015F93-FD6A-41A3-AC06-723586DFC7EA}"/>
              </a:ext>
            </a:extLst>
          </p:cNvPr>
          <p:cNvSpPr>
            <a:spLocks noGrp="1"/>
          </p:cNvSpPr>
          <p:nvPr>
            <p:ph type="sldNum" sz="quarter" idx="4"/>
          </p:nvPr>
        </p:nvSpPr>
        <p:spPr/>
        <p:txBody>
          <a:bodyPr/>
          <a:lstStyle/>
          <a:p>
            <a:fld id="{53A591CA-5CCE-2347-919F-ADE8113BB43B}" type="slidenum">
              <a:rPr lang="en-US" smtClean="0"/>
              <a:pPr/>
              <a:t>3</a:t>
            </a:fld>
            <a:endParaRPr lang="en-US" dirty="0"/>
          </a:p>
        </p:txBody>
      </p:sp>
      <p:pic>
        <p:nvPicPr>
          <p:cNvPr id="6" name="Picture 5">
            <a:extLst>
              <a:ext uri="{FF2B5EF4-FFF2-40B4-BE49-F238E27FC236}">
                <a16:creationId xmlns:a16="http://schemas.microsoft.com/office/drawing/2014/main" id="{785C4114-5E81-4485-B1A3-C8E7C83E4D12}"/>
              </a:ext>
            </a:extLst>
          </p:cNvPr>
          <p:cNvPicPr>
            <a:picLocks noChangeAspect="1"/>
          </p:cNvPicPr>
          <p:nvPr/>
        </p:nvPicPr>
        <p:blipFill rotWithShape="1">
          <a:blip r:embed="rId2"/>
          <a:srcRect t="8866" r="50459" b="4350"/>
          <a:stretch/>
        </p:blipFill>
        <p:spPr>
          <a:xfrm>
            <a:off x="1636731" y="1297858"/>
            <a:ext cx="8900759" cy="4385187"/>
          </a:xfrm>
          <a:prstGeom prst="rect">
            <a:avLst/>
          </a:prstGeom>
        </p:spPr>
      </p:pic>
      <p:sp>
        <p:nvSpPr>
          <p:cNvPr id="7" name="Arrow: Down 6">
            <a:extLst>
              <a:ext uri="{FF2B5EF4-FFF2-40B4-BE49-F238E27FC236}">
                <a16:creationId xmlns:a16="http://schemas.microsoft.com/office/drawing/2014/main" id="{80AE4266-27BA-419D-8F61-EEF671032FB4}"/>
              </a:ext>
            </a:extLst>
          </p:cNvPr>
          <p:cNvSpPr/>
          <p:nvPr/>
        </p:nvSpPr>
        <p:spPr>
          <a:xfrm rot="5400000">
            <a:off x="9483026" y="1631073"/>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3A6CF13B-C127-4413-BDC5-C4ED1FBEDEF2}"/>
              </a:ext>
            </a:extLst>
          </p:cNvPr>
          <p:cNvSpPr/>
          <p:nvPr/>
        </p:nvSpPr>
        <p:spPr>
          <a:xfrm>
            <a:off x="7338404" y="1714893"/>
            <a:ext cx="1739249" cy="8107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475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434FD-104B-3A49-1B2F-FDCD39E23DB7}"/>
              </a:ext>
            </a:extLst>
          </p:cNvPr>
          <p:cNvSpPr>
            <a:spLocks noGrp="1"/>
          </p:cNvSpPr>
          <p:nvPr>
            <p:ph type="title"/>
          </p:nvPr>
        </p:nvSpPr>
        <p:spPr/>
        <p:txBody>
          <a:bodyPr anchor="t">
            <a:normAutofit/>
          </a:bodyPr>
          <a:lstStyle/>
          <a:p>
            <a:r>
              <a:rPr lang="en-US" sz="3400" dirty="0">
                <a:latin typeface="Calibri"/>
                <a:cs typeface="Calibri"/>
              </a:rPr>
              <a:t>Indicator 3D</a:t>
            </a:r>
            <a:r>
              <a:rPr lang="en-US" sz="3400" dirty="0">
                <a:solidFill>
                  <a:schemeClr val="accent1">
                    <a:lumMod val="75000"/>
                  </a:schemeClr>
                </a:solidFill>
                <a:latin typeface="Calibri"/>
                <a:cs typeface="Calibri"/>
              </a:rPr>
              <a:t>. Gap in Proficiency Rates for Children with IEPs Against Grade-Level Academic Achievement Standards</a:t>
            </a:r>
          </a:p>
        </p:txBody>
      </p:sp>
      <p:sp>
        <p:nvSpPr>
          <p:cNvPr id="3" name="Content Placeholder 2">
            <a:extLst>
              <a:ext uri="{FF2B5EF4-FFF2-40B4-BE49-F238E27FC236}">
                <a16:creationId xmlns:a16="http://schemas.microsoft.com/office/drawing/2014/main" id="{FDBDC906-3A21-A290-8A67-7F1AD268B2D3}"/>
              </a:ext>
            </a:extLst>
          </p:cNvPr>
          <p:cNvSpPr>
            <a:spLocks noGrp="1"/>
          </p:cNvSpPr>
          <p:nvPr>
            <p:ph idx="1"/>
          </p:nvPr>
        </p:nvSpPr>
        <p:spPr>
          <a:xfrm>
            <a:off x="307352" y="1428623"/>
            <a:ext cx="7308200" cy="4436754"/>
          </a:xfrm>
        </p:spPr>
        <p:txBody>
          <a:bodyPr vert="horz" lIns="0" tIns="0" rIns="0" bIns="0" rtlCol="0" anchor="t">
            <a:normAutofit fontScale="92500" lnSpcReduction="10000"/>
          </a:bodyPr>
          <a:lstStyle/>
          <a:p>
            <a:pPr lvl="1">
              <a:buFont typeface="Arial" panose="020B0604020202020204" pitchFamily="34" charset="0"/>
              <a:buChar char="•"/>
            </a:pPr>
            <a:r>
              <a:rPr lang="en-US" dirty="0">
                <a:latin typeface="Calibri"/>
                <a:cs typeface="Calibri"/>
              </a:rPr>
              <a:t>FS175 (Math) and </a:t>
            </a:r>
            <a:r>
              <a:rPr lang="en-US" dirty="0">
                <a:solidFill>
                  <a:srgbClr val="000000"/>
                </a:solidFill>
                <a:latin typeface="Calibri"/>
                <a:cs typeface="Calibri"/>
              </a:rPr>
              <a:t>FS</a:t>
            </a:r>
            <a:r>
              <a:rPr lang="en-US" dirty="0">
                <a:latin typeface="Calibri"/>
                <a:cs typeface="Calibri"/>
              </a:rPr>
              <a:t>178 (Reading/Language Arts)</a:t>
            </a:r>
          </a:p>
          <a:p>
            <a:pPr lvl="1">
              <a:buFont typeface="Arial" panose="020B0604020202020204" pitchFamily="34" charset="0"/>
              <a:buChar char="•"/>
            </a:pPr>
            <a:r>
              <a:rPr lang="en-US" dirty="0"/>
              <a:t>Assessment type</a:t>
            </a:r>
          </a:p>
          <a:p>
            <a:pPr lvl="2">
              <a:buFont typeface="Calibri" panose="020F0502020204030204" pitchFamily="34" charset="0"/>
              <a:buChar char="‒"/>
            </a:pPr>
            <a:r>
              <a:rPr lang="en-US" dirty="0"/>
              <a:t>REGASSWOACC—regular assessments </a:t>
            </a:r>
            <a:r>
              <a:rPr lang="en-US" b="1" u="sng" dirty="0"/>
              <a:t>without</a:t>
            </a:r>
            <a:r>
              <a:rPr lang="en-US" dirty="0"/>
              <a:t> accommodation</a:t>
            </a:r>
          </a:p>
          <a:p>
            <a:pPr lvl="2">
              <a:buFont typeface="Calibri" panose="020F0502020204030204" pitchFamily="34" charset="0"/>
              <a:buChar char="‒"/>
            </a:pPr>
            <a:r>
              <a:rPr lang="en-US" dirty="0"/>
              <a:t>REGASSWACC—regular assessments </a:t>
            </a:r>
            <a:r>
              <a:rPr lang="en-US" b="1" u="sng" dirty="0"/>
              <a:t>with</a:t>
            </a:r>
            <a:r>
              <a:rPr lang="en-US" dirty="0"/>
              <a:t> accommodation</a:t>
            </a:r>
          </a:p>
          <a:p>
            <a:pPr lvl="1">
              <a:buFont typeface="Arial" panose="020B0604020202020204" pitchFamily="34" charset="0"/>
              <a:buChar char="•"/>
            </a:pPr>
            <a:r>
              <a:rPr lang="en-US" dirty="0"/>
              <a:t>Disability status</a:t>
            </a:r>
          </a:p>
          <a:p>
            <a:pPr lvl="2">
              <a:buFont typeface="Calibri" panose="020F0502020204030204" pitchFamily="34" charset="0"/>
              <a:buChar char="‒"/>
            </a:pPr>
            <a:r>
              <a:rPr lang="en-US" dirty="0"/>
              <a:t>WDIS</a:t>
            </a:r>
          </a:p>
          <a:p>
            <a:pPr lvl="2">
              <a:buFont typeface="Calibri" panose="020F0502020204030204" pitchFamily="34" charset="0"/>
              <a:buChar char="‒"/>
            </a:pPr>
            <a:r>
              <a:rPr lang="en-US" dirty="0"/>
              <a:t>Blank disability status</a:t>
            </a:r>
          </a:p>
          <a:p>
            <a:pPr lvl="1">
              <a:buFont typeface="Arial" panose="020B0604020202020204" pitchFamily="34" charset="0"/>
              <a:buChar char="•"/>
            </a:pPr>
            <a:r>
              <a:rPr lang="en-US" dirty="0"/>
              <a:t>Grades</a:t>
            </a:r>
          </a:p>
          <a:p>
            <a:pPr lvl="2">
              <a:buFont typeface="Calibri" panose="020F0502020204030204" pitchFamily="34" charset="0"/>
              <a:buChar char="‒"/>
            </a:pPr>
            <a:r>
              <a:rPr lang="en-US" dirty="0"/>
              <a:t>04</a:t>
            </a:r>
          </a:p>
          <a:p>
            <a:pPr lvl="2">
              <a:buFont typeface="Calibri" panose="020F0502020204030204" pitchFamily="34" charset="0"/>
              <a:buChar char="‒"/>
            </a:pPr>
            <a:r>
              <a:rPr lang="en-US" dirty="0"/>
              <a:t>08</a:t>
            </a:r>
          </a:p>
          <a:p>
            <a:pPr lvl="2">
              <a:buFont typeface="Calibri" panose="020F0502020204030204" pitchFamily="34" charset="0"/>
              <a:buChar char="‒"/>
            </a:pPr>
            <a:r>
              <a:rPr lang="en-US" dirty="0"/>
              <a:t>HS</a:t>
            </a:r>
          </a:p>
          <a:p>
            <a:pPr lvl="1">
              <a:buFont typeface="Arial" panose="020B0604020202020204" pitchFamily="34" charset="0"/>
              <a:buChar char="•"/>
            </a:pPr>
            <a:r>
              <a:rPr lang="en-US" dirty="0"/>
              <a:t>Proficiency</a:t>
            </a:r>
          </a:p>
          <a:p>
            <a:pPr lvl="2">
              <a:buFont typeface="Calibri" panose="020F0502020204030204" pitchFamily="34" charset="0"/>
              <a:buChar char="‒"/>
            </a:pPr>
            <a:r>
              <a:rPr lang="en-US" dirty="0"/>
              <a:t>PROFICIENT </a:t>
            </a:r>
          </a:p>
          <a:p>
            <a:pPr lvl="2">
              <a:buFont typeface="Calibri" panose="020F0502020204030204" pitchFamily="34" charset="0"/>
              <a:buChar char="‒"/>
            </a:pPr>
            <a:r>
              <a:rPr lang="en-US" dirty="0"/>
              <a:t>NOTPROFICIENT</a:t>
            </a:r>
          </a:p>
        </p:txBody>
      </p:sp>
      <p:sp>
        <p:nvSpPr>
          <p:cNvPr id="4" name="Slide Number Placeholder 3">
            <a:extLst>
              <a:ext uri="{FF2B5EF4-FFF2-40B4-BE49-F238E27FC236}">
                <a16:creationId xmlns:a16="http://schemas.microsoft.com/office/drawing/2014/main" id="{F5A4FE4A-9584-89CB-565D-E9715A6E156D}"/>
              </a:ext>
            </a:extLst>
          </p:cNvPr>
          <p:cNvSpPr>
            <a:spLocks noGrp="1"/>
          </p:cNvSpPr>
          <p:nvPr>
            <p:ph type="sldNum" sz="quarter" idx="4"/>
          </p:nvPr>
        </p:nvSpPr>
        <p:spPr/>
        <p:txBody>
          <a:bodyPr/>
          <a:lstStyle/>
          <a:p>
            <a:fld id="{53A591CA-5CCE-2347-919F-ADE8113BB43B}" type="slidenum">
              <a:rPr lang="en-US" smtClean="0"/>
              <a:pPr/>
              <a:t>30</a:t>
            </a:fld>
            <a:endParaRPr lang="en-US" dirty="0"/>
          </a:p>
        </p:txBody>
      </p:sp>
      <p:grpSp>
        <p:nvGrpSpPr>
          <p:cNvPr id="21" name="Group 20">
            <a:extLst>
              <a:ext uri="{FF2B5EF4-FFF2-40B4-BE49-F238E27FC236}">
                <a16:creationId xmlns:a16="http://schemas.microsoft.com/office/drawing/2014/main" id="{4271EF68-DF79-BA41-7623-3CAD1FF6588F}"/>
              </a:ext>
            </a:extLst>
          </p:cNvPr>
          <p:cNvGrpSpPr/>
          <p:nvPr/>
        </p:nvGrpSpPr>
        <p:grpSpPr>
          <a:xfrm>
            <a:off x="5903663" y="2739371"/>
            <a:ext cx="5843929" cy="2898702"/>
            <a:chOff x="5758633" y="2384384"/>
            <a:chExt cx="6614704" cy="3171115"/>
          </a:xfrm>
        </p:grpSpPr>
        <p:sp>
          <p:nvSpPr>
            <p:cNvPr id="5" name="TextBox 4">
              <a:extLst>
                <a:ext uri="{FF2B5EF4-FFF2-40B4-BE49-F238E27FC236}">
                  <a16:creationId xmlns:a16="http://schemas.microsoft.com/office/drawing/2014/main" id="{61A01968-6708-1ED6-EFC4-E7E62251FAB6}"/>
                </a:ext>
              </a:extLst>
            </p:cNvPr>
            <p:cNvSpPr txBox="1"/>
            <p:nvPr/>
          </p:nvSpPr>
          <p:spPr>
            <a:xfrm>
              <a:off x="6748312" y="4063344"/>
              <a:ext cx="2573296" cy="909092"/>
            </a:xfrm>
            <a:prstGeom prst="rect">
              <a:avLst/>
            </a:prstGeom>
            <a:noFill/>
            <a:ln>
              <a:noFill/>
            </a:ln>
          </p:spPr>
          <p:txBody>
            <a:bodyPr wrap="square" rtlCol="0">
              <a:spAutoFit/>
            </a:bodyPr>
            <a:lstStyle/>
            <a:p>
              <a:pPr algn="ctr"/>
              <a:r>
                <a:rPr lang="en-US" sz="2400" dirty="0"/>
                <a:t>PROFICIENT + </a:t>
              </a:r>
            </a:p>
            <a:p>
              <a:pPr algn="ctr"/>
              <a:r>
                <a:rPr lang="en-US" sz="2400" dirty="0"/>
                <a:t>NOTPROFICIENT</a:t>
              </a:r>
            </a:p>
          </p:txBody>
        </p:sp>
        <p:sp>
          <p:nvSpPr>
            <p:cNvPr id="6" name="TextBox 5">
              <a:extLst>
                <a:ext uri="{FF2B5EF4-FFF2-40B4-BE49-F238E27FC236}">
                  <a16:creationId xmlns:a16="http://schemas.microsoft.com/office/drawing/2014/main" id="{E0DC1DA6-8B8D-E20D-4618-67AC15FDD5D4}"/>
                </a:ext>
              </a:extLst>
            </p:cNvPr>
            <p:cNvSpPr txBox="1"/>
            <p:nvPr/>
          </p:nvSpPr>
          <p:spPr>
            <a:xfrm>
              <a:off x="6983370" y="3593453"/>
              <a:ext cx="1988557" cy="505051"/>
            </a:xfrm>
            <a:prstGeom prst="rect">
              <a:avLst/>
            </a:prstGeom>
            <a:noFill/>
            <a:ln>
              <a:noFill/>
            </a:ln>
          </p:spPr>
          <p:txBody>
            <a:bodyPr wrap="square" rtlCol="0">
              <a:spAutoFit/>
            </a:bodyPr>
            <a:lstStyle/>
            <a:p>
              <a:pPr algn="ctr"/>
              <a:r>
                <a:rPr lang="en-US" sz="2400" dirty="0"/>
                <a:t>PROFICIENT</a:t>
              </a:r>
            </a:p>
          </p:txBody>
        </p:sp>
        <p:cxnSp>
          <p:nvCxnSpPr>
            <p:cNvPr id="8" name="Straight Connector 7">
              <a:extLst>
                <a:ext uri="{FF2B5EF4-FFF2-40B4-BE49-F238E27FC236}">
                  <a16:creationId xmlns:a16="http://schemas.microsoft.com/office/drawing/2014/main" id="{240AACFF-D728-9375-6C09-153507E1C229}"/>
                </a:ext>
              </a:extLst>
            </p:cNvPr>
            <p:cNvCxnSpPr>
              <a:cxnSpLocks/>
            </p:cNvCxnSpPr>
            <p:nvPr/>
          </p:nvCxnSpPr>
          <p:spPr>
            <a:xfrm>
              <a:off x="6983370" y="4063344"/>
              <a:ext cx="221632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7D3CE2E4-011D-3F27-AB4B-706D5BFDF7AF}"/>
                </a:ext>
              </a:extLst>
            </p:cNvPr>
            <p:cNvSpPr txBox="1"/>
            <p:nvPr/>
          </p:nvSpPr>
          <p:spPr>
            <a:xfrm>
              <a:off x="5758633" y="3833171"/>
              <a:ext cx="1030147" cy="461665"/>
            </a:xfrm>
            <a:prstGeom prst="rect">
              <a:avLst/>
            </a:prstGeom>
            <a:noFill/>
            <a:ln>
              <a:noFill/>
            </a:ln>
          </p:spPr>
          <p:txBody>
            <a:bodyPr wrap="square" rtlCol="0">
              <a:spAutoFit/>
            </a:bodyPr>
            <a:lstStyle/>
            <a:p>
              <a:pPr algn="r"/>
              <a:r>
                <a:rPr lang="en-US" sz="2400" dirty="0"/>
                <a:t>3D = </a:t>
              </a:r>
            </a:p>
          </p:txBody>
        </p:sp>
        <p:sp>
          <p:nvSpPr>
            <p:cNvPr id="11" name="Rectangle: Rounded Corners 10">
              <a:extLst>
                <a:ext uri="{FF2B5EF4-FFF2-40B4-BE49-F238E27FC236}">
                  <a16:creationId xmlns:a16="http://schemas.microsoft.com/office/drawing/2014/main" id="{B8A213DD-4E13-50B7-BEDA-699FC89B947E}"/>
                </a:ext>
              </a:extLst>
            </p:cNvPr>
            <p:cNvSpPr/>
            <p:nvPr/>
          </p:nvSpPr>
          <p:spPr>
            <a:xfrm>
              <a:off x="5868365" y="2384384"/>
              <a:ext cx="6504972" cy="3126679"/>
            </a:xfrm>
            <a:prstGeom prst="roundRect">
              <a:avLst/>
            </a:prstGeom>
            <a:noFill/>
            <a:ln w="3810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F8A659-5E56-C7C7-1510-E30697A7CDA2}"/>
                </a:ext>
              </a:extLst>
            </p:cNvPr>
            <p:cNvSpPr txBox="1"/>
            <p:nvPr/>
          </p:nvSpPr>
          <p:spPr>
            <a:xfrm>
              <a:off x="7179632" y="4915768"/>
              <a:ext cx="4302218" cy="639731"/>
            </a:xfrm>
            <a:prstGeom prst="rect">
              <a:avLst/>
            </a:prstGeom>
            <a:noFill/>
            <a:ln>
              <a:noFill/>
            </a:ln>
          </p:spPr>
          <p:txBody>
            <a:bodyPr wrap="square" lIns="91440" tIns="45720" rIns="91440" bIns="45720" rtlCol="0" anchor="t">
              <a:spAutoFit/>
            </a:bodyPr>
            <a:lstStyle/>
            <a:p>
              <a:pPr algn="ctr"/>
              <a:r>
                <a:rPr lang="en-US" sz="1600" dirty="0"/>
                <a:t>RLA and math separately</a:t>
              </a:r>
            </a:p>
            <a:p>
              <a:pPr algn="ctr"/>
              <a:r>
                <a:rPr lang="en-US" sz="1600" dirty="0"/>
                <a:t>Grades 4, 8, HS separately</a:t>
              </a:r>
            </a:p>
          </p:txBody>
        </p:sp>
        <p:sp>
          <p:nvSpPr>
            <p:cNvPr id="9" name="Rectangle: Rounded Corners 8">
              <a:extLst>
                <a:ext uri="{FF2B5EF4-FFF2-40B4-BE49-F238E27FC236}">
                  <a16:creationId xmlns:a16="http://schemas.microsoft.com/office/drawing/2014/main" id="{D0E11C39-5114-CBA6-F29D-3ED718ECEE5C}"/>
                </a:ext>
              </a:extLst>
            </p:cNvPr>
            <p:cNvSpPr/>
            <p:nvPr/>
          </p:nvSpPr>
          <p:spPr>
            <a:xfrm>
              <a:off x="6788780" y="2789499"/>
              <a:ext cx="2510387" cy="2130855"/>
            </a:xfrm>
            <a:prstGeom prst="roundRect">
              <a:avLst/>
            </a:prstGeom>
            <a:noFill/>
            <a:ln w="1905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US" sz="2000">
                  <a:solidFill>
                    <a:srgbClr val="268A7A"/>
                  </a:solidFill>
                </a:rPr>
                <a:t>ALL students</a:t>
              </a:r>
              <a:endParaRPr lang="en-US" sz="2000" dirty="0">
                <a:solidFill>
                  <a:srgbClr val="268A7A"/>
                </a:solidFill>
                <a:cs typeface="Calibri"/>
              </a:endParaRPr>
            </a:p>
          </p:txBody>
        </p:sp>
        <p:sp>
          <p:nvSpPr>
            <p:cNvPr id="12" name="TextBox 11">
              <a:extLst>
                <a:ext uri="{FF2B5EF4-FFF2-40B4-BE49-F238E27FC236}">
                  <a16:creationId xmlns:a16="http://schemas.microsoft.com/office/drawing/2014/main" id="{F16EC0F9-8024-9B9B-B095-83DFDA7669BA}"/>
                </a:ext>
              </a:extLst>
            </p:cNvPr>
            <p:cNvSpPr txBox="1"/>
            <p:nvPr/>
          </p:nvSpPr>
          <p:spPr>
            <a:xfrm>
              <a:off x="9705872" y="4076812"/>
              <a:ext cx="2510387" cy="909093"/>
            </a:xfrm>
            <a:prstGeom prst="rect">
              <a:avLst/>
            </a:prstGeom>
            <a:noFill/>
            <a:ln>
              <a:noFill/>
            </a:ln>
          </p:spPr>
          <p:txBody>
            <a:bodyPr wrap="square" rtlCol="0">
              <a:spAutoFit/>
            </a:bodyPr>
            <a:lstStyle/>
            <a:p>
              <a:pPr algn="ctr"/>
              <a:r>
                <a:rPr lang="en-US" sz="2400" dirty="0"/>
                <a:t>PROFICIENT + </a:t>
              </a:r>
            </a:p>
            <a:p>
              <a:pPr algn="ctr"/>
              <a:r>
                <a:rPr lang="en-US" sz="2400" dirty="0"/>
                <a:t>NOTPROFICIENT</a:t>
              </a:r>
            </a:p>
          </p:txBody>
        </p:sp>
        <p:sp>
          <p:nvSpPr>
            <p:cNvPr id="15" name="TextBox 14">
              <a:extLst>
                <a:ext uri="{FF2B5EF4-FFF2-40B4-BE49-F238E27FC236}">
                  <a16:creationId xmlns:a16="http://schemas.microsoft.com/office/drawing/2014/main" id="{7CBF55EA-CF47-2F47-8918-F71FE093D4EA}"/>
                </a:ext>
              </a:extLst>
            </p:cNvPr>
            <p:cNvSpPr txBox="1"/>
            <p:nvPr/>
          </p:nvSpPr>
          <p:spPr>
            <a:xfrm>
              <a:off x="9915455" y="3615147"/>
              <a:ext cx="1956984" cy="505051"/>
            </a:xfrm>
            <a:prstGeom prst="rect">
              <a:avLst/>
            </a:prstGeom>
            <a:noFill/>
            <a:ln>
              <a:noFill/>
            </a:ln>
          </p:spPr>
          <p:txBody>
            <a:bodyPr wrap="square" rtlCol="0">
              <a:spAutoFit/>
            </a:bodyPr>
            <a:lstStyle/>
            <a:p>
              <a:pPr algn="ctr"/>
              <a:r>
                <a:rPr lang="en-US" sz="2400" dirty="0"/>
                <a:t>PROFICIENT</a:t>
              </a:r>
            </a:p>
          </p:txBody>
        </p:sp>
        <p:cxnSp>
          <p:nvCxnSpPr>
            <p:cNvPr id="16" name="Straight Connector 15">
              <a:extLst>
                <a:ext uri="{FF2B5EF4-FFF2-40B4-BE49-F238E27FC236}">
                  <a16:creationId xmlns:a16="http://schemas.microsoft.com/office/drawing/2014/main" id="{00069AAA-11FE-270F-246D-8344F9C0A1F7}"/>
                </a:ext>
              </a:extLst>
            </p:cNvPr>
            <p:cNvCxnSpPr>
              <a:cxnSpLocks/>
            </p:cNvCxnSpPr>
            <p:nvPr/>
          </p:nvCxnSpPr>
          <p:spPr>
            <a:xfrm>
              <a:off x="9785785" y="4076812"/>
              <a:ext cx="2216324"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565B6036-6E49-9556-74A1-B3DE5A11F9EB}"/>
                </a:ext>
              </a:extLst>
            </p:cNvPr>
            <p:cNvSpPr/>
            <p:nvPr/>
          </p:nvSpPr>
          <p:spPr>
            <a:xfrm>
              <a:off x="9681613" y="2802967"/>
              <a:ext cx="2510387" cy="2130855"/>
            </a:xfrm>
            <a:prstGeom prst="roundRect">
              <a:avLst/>
            </a:prstGeom>
            <a:noFill/>
            <a:ln w="19050">
              <a:solidFill>
                <a:srgbClr val="0157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268A7A"/>
                  </a:solidFill>
                </a:rPr>
                <a:t>Disability status = </a:t>
              </a:r>
              <a:r>
                <a:rPr lang="en-US" sz="2000" b="1" dirty="0">
                  <a:solidFill>
                    <a:srgbClr val="268A7A"/>
                  </a:solidFill>
                </a:rPr>
                <a:t>WDIS</a:t>
              </a:r>
            </a:p>
          </p:txBody>
        </p:sp>
        <p:cxnSp>
          <p:nvCxnSpPr>
            <p:cNvPr id="18" name="Straight Connector 17">
              <a:extLst>
                <a:ext uri="{FF2B5EF4-FFF2-40B4-BE49-F238E27FC236}">
                  <a16:creationId xmlns:a16="http://schemas.microsoft.com/office/drawing/2014/main" id="{B149C35D-0038-5222-1342-9BFCF2FF03B4}"/>
                </a:ext>
              </a:extLst>
            </p:cNvPr>
            <p:cNvCxnSpPr>
              <a:cxnSpLocks/>
            </p:cNvCxnSpPr>
            <p:nvPr/>
          </p:nvCxnSpPr>
          <p:spPr>
            <a:xfrm flipV="1">
              <a:off x="9361422" y="4063344"/>
              <a:ext cx="264671" cy="255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69644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D3248-609D-D185-37CD-CC27B0CA02C8}"/>
              </a:ext>
            </a:extLst>
          </p:cNvPr>
          <p:cNvSpPr>
            <a:spLocks noGrp="1"/>
          </p:cNvSpPr>
          <p:nvPr>
            <p:ph type="title"/>
          </p:nvPr>
        </p:nvSpPr>
        <p:spPr>
          <a:xfrm>
            <a:off x="345666" y="163366"/>
            <a:ext cx="11056622" cy="1325563"/>
          </a:xfrm>
        </p:spPr>
        <p:txBody>
          <a:bodyPr>
            <a:normAutofit/>
          </a:bodyPr>
          <a:lstStyle/>
          <a:p>
            <a:r>
              <a:rPr lang="en-US" sz="3600" dirty="0"/>
              <a:t>Assessment Data Timeline</a:t>
            </a:r>
          </a:p>
        </p:txBody>
      </p:sp>
      <p:graphicFrame>
        <p:nvGraphicFramePr>
          <p:cNvPr id="8" name="Content Placeholder 7">
            <a:extLst>
              <a:ext uri="{FF2B5EF4-FFF2-40B4-BE49-F238E27FC236}">
                <a16:creationId xmlns:a16="http://schemas.microsoft.com/office/drawing/2014/main" id="{CBB9415E-4F66-D6F5-81E3-312A0E4782C2}"/>
              </a:ext>
            </a:extLst>
          </p:cNvPr>
          <p:cNvGraphicFramePr>
            <a:graphicFrameLocks noGrp="1"/>
          </p:cNvGraphicFramePr>
          <p:nvPr>
            <p:ph idx="1"/>
            <p:extLst>
              <p:ext uri="{D42A27DB-BD31-4B8C-83A1-F6EECF244321}">
                <p14:modId xmlns:p14="http://schemas.microsoft.com/office/powerpoint/2010/main" val="3574902899"/>
              </p:ext>
            </p:extLst>
          </p:nvPr>
        </p:nvGraphicFramePr>
        <p:xfrm>
          <a:off x="-832293" y="1488929"/>
          <a:ext cx="13289775" cy="4226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9811DAB-FD59-3DCC-3E4C-AA29B53E89B3}"/>
              </a:ext>
            </a:extLst>
          </p:cNvPr>
          <p:cNvSpPr>
            <a:spLocks noGrp="1"/>
          </p:cNvSpPr>
          <p:nvPr>
            <p:ph type="sldNum" sz="quarter" idx="4"/>
          </p:nvPr>
        </p:nvSpPr>
        <p:spPr/>
        <p:txBody>
          <a:bodyPr/>
          <a:lstStyle/>
          <a:p>
            <a:fld id="{53A591CA-5CCE-2347-919F-ADE8113BB43B}" type="slidenum">
              <a:rPr lang="en-US" smtClean="0"/>
              <a:pPr/>
              <a:t>31</a:t>
            </a:fld>
            <a:endParaRPr lang="en-US" dirty="0"/>
          </a:p>
        </p:txBody>
      </p:sp>
      <p:sp>
        <p:nvSpPr>
          <p:cNvPr id="6" name="Speech Bubble: Rectangle 5">
            <a:extLst>
              <a:ext uri="{FF2B5EF4-FFF2-40B4-BE49-F238E27FC236}">
                <a16:creationId xmlns:a16="http://schemas.microsoft.com/office/drawing/2014/main" id="{19F107B8-25E0-E320-B6F6-DF4E75DFCE88}"/>
              </a:ext>
            </a:extLst>
          </p:cNvPr>
          <p:cNvSpPr/>
          <p:nvPr/>
        </p:nvSpPr>
        <p:spPr>
          <a:xfrm>
            <a:off x="153508" y="3531033"/>
            <a:ext cx="1710461" cy="1312886"/>
          </a:xfrm>
          <a:prstGeom prst="wedgeRectCallout">
            <a:avLst>
              <a:gd name="adj1" fmla="val 60041"/>
              <a:gd name="adj2" fmla="val 67858"/>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What analyses do you run to ensure validity before the submission?</a:t>
            </a:r>
          </a:p>
        </p:txBody>
      </p:sp>
      <p:sp>
        <p:nvSpPr>
          <p:cNvPr id="7" name="Speech Bubble: Rectangle 6">
            <a:extLst>
              <a:ext uri="{FF2B5EF4-FFF2-40B4-BE49-F238E27FC236}">
                <a16:creationId xmlns:a16="http://schemas.microsoft.com/office/drawing/2014/main" id="{EF3AF5BE-4A6A-4BD5-A243-B7E6C51C1B63}"/>
              </a:ext>
            </a:extLst>
          </p:cNvPr>
          <p:cNvSpPr/>
          <p:nvPr/>
        </p:nvSpPr>
        <p:spPr>
          <a:xfrm>
            <a:off x="9902921" y="472465"/>
            <a:ext cx="2133531" cy="2032928"/>
          </a:xfrm>
          <a:prstGeom prst="wedgeRectCallout">
            <a:avLst>
              <a:gd name="adj1" fmla="val -65238"/>
              <a:gd name="adj2" fmla="val 34022"/>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tabLst>
                <a:tab pos="344488" algn="l"/>
              </a:tabLst>
            </a:pPr>
            <a:r>
              <a:rPr lang="en-US" sz="1400" dirty="0"/>
              <a:t>When do you analyze Assessment data with your internal/external stakeholders?</a:t>
            </a:r>
          </a:p>
          <a:p>
            <a:pPr marL="285750" indent="-285750">
              <a:buFont typeface="Arial" panose="020B0604020202020204" pitchFamily="34" charset="0"/>
              <a:buChar char="•"/>
            </a:pPr>
            <a:r>
              <a:rPr lang="en-US" sz="1400" dirty="0"/>
              <a:t>What reports do you create for them?</a:t>
            </a:r>
          </a:p>
        </p:txBody>
      </p:sp>
    </p:spTree>
    <p:extLst>
      <p:ext uri="{BB962C8B-B14F-4D97-AF65-F5344CB8AC3E}">
        <p14:creationId xmlns:p14="http://schemas.microsoft.com/office/powerpoint/2010/main" val="1058518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3DB29B-DFCB-995A-BB47-938BC9CFD7EC}"/>
              </a:ext>
            </a:extLst>
          </p:cNvPr>
          <p:cNvSpPr>
            <a:spLocks noGrp="1"/>
          </p:cNvSpPr>
          <p:nvPr>
            <p:ph type="title"/>
          </p:nvPr>
        </p:nvSpPr>
        <p:spPr/>
        <p:txBody>
          <a:bodyPr>
            <a:normAutofit/>
          </a:bodyPr>
          <a:lstStyle/>
          <a:p>
            <a:r>
              <a:rPr lang="en-US" sz="3600" dirty="0"/>
              <a:t>Evaluation Poll</a:t>
            </a:r>
          </a:p>
        </p:txBody>
      </p:sp>
      <p:sp>
        <p:nvSpPr>
          <p:cNvPr id="2" name="Content Placeholder 1">
            <a:extLst>
              <a:ext uri="{FF2B5EF4-FFF2-40B4-BE49-F238E27FC236}">
                <a16:creationId xmlns:a16="http://schemas.microsoft.com/office/drawing/2014/main" id="{7D4E7710-6E39-5D4B-7C0A-6DFD536B0D18}"/>
              </a:ext>
            </a:extLst>
          </p:cNvPr>
          <p:cNvSpPr>
            <a:spLocks noGrp="1"/>
          </p:cNvSpPr>
          <p:nvPr>
            <p:ph idx="1"/>
          </p:nvPr>
        </p:nvSpPr>
        <p:spPr/>
        <p:txBody>
          <a:bodyPr/>
          <a:lstStyle/>
          <a:p>
            <a:endParaRPr lang="en-US" dirty="0"/>
          </a:p>
        </p:txBody>
      </p:sp>
      <p:sp>
        <p:nvSpPr>
          <p:cNvPr id="3" name="Slide Number Placeholder 2">
            <a:extLst>
              <a:ext uri="{FF2B5EF4-FFF2-40B4-BE49-F238E27FC236}">
                <a16:creationId xmlns:a16="http://schemas.microsoft.com/office/drawing/2014/main" id="{50C53B4C-4D19-1EA3-F30A-86F5DC549827}"/>
              </a:ext>
            </a:extLst>
          </p:cNvPr>
          <p:cNvSpPr>
            <a:spLocks noGrp="1"/>
          </p:cNvSpPr>
          <p:nvPr>
            <p:ph type="sldNum" sz="quarter" idx="4"/>
          </p:nvPr>
        </p:nvSpPr>
        <p:spPr/>
        <p:txBody>
          <a:bodyPr/>
          <a:lstStyle/>
          <a:p>
            <a:fld id="{53A591CA-5CCE-2347-919F-ADE8113BB43B}" type="slidenum">
              <a:rPr lang="en-US" smtClean="0"/>
              <a:pPr/>
              <a:t>32</a:t>
            </a:fld>
            <a:endParaRPr lang="en-US" dirty="0"/>
          </a:p>
        </p:txBody>
      </p:sp>
    </p:spTree>
    <p:extLst>
      <p:ext uri="{BB962C8B-B14F-4D97-AF65-F5344CB8AC3E}">
        <p14:creationId xmlns:p14="http://schemas.microsoft.com/office/powerpoint/2010/main" val="1934165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1579B"/>
                </a:solidFill>
              </a:rPr>
              <a:t>Resources</a:t>
            </a:r>
          </a:p>
        </p:txBody>
      </p:sp>
      <p:sp>
        <p:nvSpPr>
          <p:cNvPr id="3" name="Content Placeholder 2"/>
          <p:cNvSpPr>
            <a:spLocks noGrp="1"/>
          </p:cNvSpPr>
          <p:nvPr>
            <p:ph idx="1"/>
          </p:nvPr>
        </p:nvSpPr>
        <p:spPr/>
        <p:txBody>
          <a:bodyPr vert="horz" lIns="0" tIns="0" rIns="0" bIns="0" rtlCol="0" anchor="t">
            <a:normAutofit/>
          </a:bodyPr>
          <a:lstStyle/>
          <a:p>
            <a:r>
              <a:rPr lang="en-US" i="1" dirty="0">
                <a:hlinkClick r:id="rId2"/>
              </a:rPr>
              <a:t>Quick References for IDEA Part B Data</a:t>
            </a:r>
            <a:r>
              <a:rPr lang="en-US" i="1" dirty="0"/>
              <a:t> </a:t>
            </a:r>
            <a:r>
              <a:rPr lang="en-US" dirty="0"/>
              <a:t>(IDEA Data Center)</a:t>
            </a:r>
          </a:p>
          <a:p>
            <a:r>
              <a:rPr lang="en-US" i="1" dirty="0">
                <a:latin typeface="Calibri"/>
                <a:cs typeface="Calibri"/>
                <a:hlinkClick r:id="rId3"/>
              </a:rPr>
              <a:t>618 Data Collection Calendar</a:t>
            </a:r>
            <a:r>
              <a:rPr lang="en-US" dirty="0">
                <a:latin typeface="Calibri"/>
                <a:cs typeface="Calibri"/>
              </a:rPr>
              <a:t> (IDEA Data Center)</a:t>
            </a:r>
          </a:p>
          <a:p>
            <a:r>
              <a:rPr lang="en-US" dirty="0">
                <a:latin typeface="Calibri"/>
                <a:cs typeface="Calibri"/>
                <a:hlinkClick r:id="rId4"/>
              </a:rPr>
              <a:t>SEA EDFacts Edit Check and Data Display Tools </a:t>
            </a:r>
            <a:r>
              <a:rPr lang="en-US" dirty="0">
                <a:latin typeface="Calibri"/>
                <a:cs typeface="Calibri"/>
              </a:rPr>
              <a:t>(IDEA Data Center)</a:t>
            </a:r>
          </a:p>
          <a:p>
            <a:pPr marL="0" indent="0">
              <a:buNone/>
            </a:pPr>
            <a:endParaRPr lang="en-US" dirty="0"/>
          </a:p>
        </p:txBody>
      </p:sp>
      <p:sp>
        <p:nvSpPr>
          <p:cNvPr id="6" name="Slide Number Placeholder 5">
            <a:extLst>
              <a:ext uri="{FF2B5EF4-FFF2-40B4-BE49-F238E27FC236}">
                <a16:creationId xmlns:a16="http://schemas.microsoft.com/office/drawing/2014/main" id="{AC54809C-75FC-F14B-BB2D-23EC86BA892C}"/>
              </a:ext>
            </a:extLst>
          </p:cNvPr>
          <p:cNvSpPr>
            <a:spLocks noGrp="1"/>
          </p:cNvSpPr>
          <p:nvPr>
            <p:ph type="sldNum" sz="quarter" idx="4"/>
          </p:nvPr>
        </p:nvSpPr>
        <p:spPr>
          <a:xfrm>
            <a:off x="11189155" y="6102351"/>
            <a:ext cx="426267" cy="507999"/>
          </a:xfrm>
          <a:prstGeom prst="rect">
            <a:avLst/>
          </a:prstGeom>
        </p:spPr>
        <p:txBody>
          <a:bodyPr vert="horz" lIns="0" tIns="0" rIns="0" bIns="0" rtlCol="0" anchor="ctr"/>
          <a:lstStyle>
            <a:lvl1pPr algn="r">
              <a:defRPr sz="1200">
                <a:solidFill>
                  <a:schemeClr val="bg1"/>
                </a:solidFill>
              </a:defRPr>
            </a:lvl1pPr>
          </a:lstStyle>
          <a:p>
            <a:fld id="{53A591CA-5CCE-2347-919F-ADE8113BB43B}" type="slidenum">
              <a:rPr lang="en-US" smtClean="0"/>
              <a:pPr/>
              <a:t>33</a:t>
            </a:fld>
            <a:endParaRPr lang="en-US" dirty="0"/>
          </a:p>
        </p:txBody>
      </p:sp>
    </p:spTree>
    <p:extLst>
      <p:ext uri="{BB962C8B-B14F-4D97-AF65-F5344CB8AC3E}">
        <p14:creationId xmlns:p14="http://schemas.microsoft.com/office/powerpoint/2010/main" val="364061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1579B"/>
                </a:solidFill>
              </a:rPr>
              <a:t>Tips</a:t>
            </a:r>
          </a:p>
        </p:txBody>
      </p:sp>
      <p:sp>
        <p:nvSpPr>
          <p:cNvPr id="3" name="Content Placeholder 2"/>
          <p:cNvSpPr>
            <a:spLocks noGrp="1"/>
          </p:cNvSpPr>
          <p:nvPr>
            <p:ph idx="1"/>
          </p:nvPr>
        </p:nvSpPr>
        <p:spPr/>
        <p:txBody>
          <a:bodyPr vert="horz" lIns="0" tIns="0" rIns="0" bIns="0" rtlCol="0" anchor="t">
            <a:normAutofit/>
          </a:bodyPr>
          <a:lstStyle/>
          <a:p>
            <a:r>
              <a:rPr lang="en-US" dirty="0"/>
              <a:t>Set planning meetings for each collection to discuss data cleaning, submission, and use plans</a:t>
            </a:r>
          </a:p>
          <a:p>
            <a:r>
              <a:rPr lang="en-US" dirty="0"/>
              <a:t>Part B data managers—make sure you have access to EDPass to review files and add data notes</a:t>
            </a:r>
          </a:p>
          <a:p>
            <a:r>
              <a:rPr lang="en-US" dirty="0">
                <a:latin typeface="Calibri"/>
                <a:cs typeface="Calibri"/>
              </a:rPr>
              <a:t>Consider stakeholders’ data needs throughout the</a:t>
            </a:r>
            <a:r>
              <a:rPr lang="en-US" dirty="0">
                <a:solidFill>
                  <a:srgbClr val="000000"/>
                </a:solidFill>
                <a:latin typeface="Calibri"/>
                <a:cs typeface="Calibri"/>
              </a:rPr>
              <a:t> data lifecycle</a:t>
            </a:r>
            <a:endParaRPr lang="en-US" dirty="0">
              <a:latin typeface="Calibri"/>
              <a:cs typeface="Calibri"/>
            </a:endParaRPr>
          </a:p>
        </p:txBody>
      </p:sp>
      <p:sp>
        <p:nvSpPr>
          <p:cNvPr id="6" name="Slide Number Placeholder 5">
            <a:extLst>
              <a:ext uri="{FF2B5EF4-FFF2-40B4-BE49-F238E27FC236}">
                <a16:creationId xmlns:a16="http://schemas.microsoft.com/office/drawing/2014/main" id="{AC54809C-75FC-F14B-BB2D-23EC86BA892C}"/>
              </a:ext>
            </a:extLst>
          </p:cNvPr>
          <p:cNvSpPr>
            <a:spLocks noGrp="1"/>
          </p:cNvSpPr>
          <p:nvPr>
            <p:ph type="sldNum" sz="quarter" idx="4"/>
          </p:nvPr>
        </p:nvSpPr>
        <p:spPr>
          <a:xfrm>
            <a:off x="11189155" y="6102351"/>
            <a:ext cx="426267" cy="507999"/>
          </a:xfrm>
          <a:prstGeom prst="rect">
            <a:avLst/>
          </a:prstGeom>
        </p:spPr>
        <p:txBody>
          <a:bodyPr vert="horz" lIns="0" tIns="0" rIns="0" bIns="0" rtlCol="0" anchor="ctr"/>
          <a:lstStyle>
            <a:lvl1pPr algn="r">
              <a:defRPr sz="1200">
                <a:solidFill>
                  <a:schemeClr val="bg1"/>
                </a:solidFill>
              </a:defRPr>
            </a:lvl1pPr>
          </a:lstStyle>
          <a:p>
            <a:fld id="{53A591CA-5CCE-2347-919F-ADE8113BB43B}" type="slidenum">
              <a:rPr lang="en-US" smtClean="0"/>
              <a:pPr/>
              <a:t>34</a:t>
            </a:fld>
            <a:endParaRPr lang="en-US" dirty="0"/>
          </a:p>
        </p:txBody>
      </p:sp>
    </p:spTree>
    <p:extLst>
      <p:ext uri="{BB962C8B-B14F-4D97-AF65-F5344CB8AC3E}">
        <p14:creationId xmlns:p14="http://schemas.microsoft.com/office/powerpoint/2010/main" val="2292522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01579B"/>
                </a:solidFill>
              </a:rPr>
              <a:t>Contact Us</a:t>
            </a:r>
          </a:p>
        </p:txBody>
      </p:sp>
      <p:sp>
        <p:nvSpPr>
          <p:cNvPr id="3" name="Content Placeholder 2"/>
          <p:cNvSpPr>
            <a:spLocks noGrp="1"/>
          </p:cNvSpPr>
          <p:nvPr>
            <p:ph idx="1"/>
          </p:nvPr>
        </p:nvSpPr>
        <p:spPr/>
        <p:txBody>
          <a:bodyPr/>
          <a:lstStyle/>
          <a:p>
            <a:r>
              <a:rPr lang="en-US" dirty="0"/>
              <a:t>Miki Imura, </a:t>
            </a:r>
            <a:r>
              <a:rPr lang="en-US" dirty="0">
                <a:hlinkClick r:id="rId2"/>
              </a:rPr>
              <a:t>Miki.Imura@aemcorp.com</a:t>
            </a:r>
            <a:endParaRPr lang="en-US" dirty="0"/>
          </a:p>
          <a:p>
            <a:r>
              <a:rPr lang="en-US" dirty="0"/>
              <a:t>Audrey Rudick, </a:t>
            </a:r>
            <a:r>
              <a:rPr lang="en-US" dirty="0">
                <a:hlinkClick r:id="rId3"/>
              </a:rPr>
              <a:t>Audrey.Rudick@aemcorp.com</a:t>
            </a:r>
            <a:r>
              <a:rPr lang="en-US" dirty="0"/>
              <a:t> </a:t>
            </a:r>
          </a:p>
        </p:txBody>
      </p:sp>
      <p:sp>
        <p:nvSpPr>
          <p:cNvPr id="6" name="Slide Number Placeholder 5">
            <a:extLst>
              <a:ext uri="{FF2B5EF4-FFF2-40B4-BE49-F238E27FC236}">
                <a16:creationId xmlns:a16="http://schemas.microsoft.com/office/drawing/2014/main" id="{AC54809C-75FC-F14B-BB2D-23EC86BA892C}"/>
              </a:ext>
            </a:extLst>
          </p:cNvPr>
          <p:cNvSpPr>
            <a:spLocks noGrp="1"/>
          </p:cNvSpPr>
          <p:nvPr>
            <p:ph type="sldNum" sz="quarter" idx="4"/>
          </p:nvPr>
        </p:nvSpPr>
        <p:spPr>
          <a:xfrm>
            <a:off x="11189155" y="6102351"/>
            <a:ext cx="426267" cy="507999"/>
          </a:xfrm>
          <a:prstGeom prst="rect">
            <a:avLst/>
          </a:prstGeom>
        </p:spPr>
        <p:txBody>
          <a:bodyPr vert="horz" lIns="0" tIns="0" rIns="0" bIns="0" rtlCol="0" anchor="ctr"/>
          <a:lstStyle>
            <a:lvl1pPr algn="r">
              <a:defRPr sz="1200">
                <a:solidFill>
                  <a:schemeClr val="bg1"/>
                </a:solidFill>
              </a:defRPr>
            </a:lvl1pPr>
          </a:lstStyle>
          <a:p>
            <a:fld id="{53A591CA-5CCE-2347-919F-ADE8113BB43B}" type="slidenum">
              <a:rPr lang="en-US" smtClean="0"/>
              <a:pPr/>
              <a:t>35</a:t>
            </a:fld>
            <a:endParaRPr lang="en-US" dirty="0"/>
          </a:p>
        </p:txBody>
      </p:sp>
    </p:spTree>
    <p:extLst>
      <p:ext uri="{BB962C8B-B14F-4D97-AF65-F5344CB8AC3E}">
        <p14:creationId xmlns:p14="http://schemas.microsoft.com/office/powerpoint/2010/main" val="5588884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6078" y="365125"/>
            <a:ext cx="11056622" cy="1325563"/>
          </a:xfrm>
        </p:spPr>
        <p:txBody>
          <a:bodyPr>
            <a:normAutofit/>
          </a:bodyPr>
          <a:lstStyle/>
          <a:p>
            <a:r>
              <a:rPr lang="en-US" sz="3600" dirty="0">
                <a:solidFill>
                  <a:srgbClr val="01579B"/>
                </a:solidFill>
              </a:rPr>
              <a:t>For More Information</a:t>
            </a:r>
          </a:p>
        </p:txBody>
      </p:sp>
      <p:sp>
        <p:nvSpPr>
          <p:cNvPr id="11" name="Slide Number Placeholder 5">
            <a:extLst>
              <a:ext uri="{FF2B5EF4-FFF2-40B4-BE49-F238E27FC236}">
                <a16:creationId xmlns:a16="http://schemas.microsoft.com/office/drawing/2014/main" id="{AC54809C-75FC-F14B-BB2D-23EC86BA892C}"/>
              </a:ext>
            </a:extLst>
          </p:cNvPr>
          <p:cNvSpPr>
            <a:spLocks noGrp="1"/>
          </p:cNvSpPr>
          <p:nvPr>
            <p:ph type="sldNum" sz="quarter" idx="4"/>
          </p:nvPr>
        </p:nvSpPr>
        <p:spPr>
          <a:prstGeom prst="rect">
            <a:avLst/>
          </a:prstGeom>
        </p:spPr>
        <p:txBody>
          <a:bodyPr vert="horz" lIns="0" tIns="0" rIns="0" bIns="0" rtlCol="0" anchor="ctr"/>
          <a:lstStyle>
            <a:lvl1pPr algn="r">
              <a:defRPr sz="1200">
                <a:solidFill>
                  <a:schemeClr val="bg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3A591CA-5CCE-2347-919F-ADE8113BB43B}"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3"/>
          <p:cNvSpPr txBox="1">
            <a:spLocks/>
          </p:cNvSpPr>
          <p:nvPr/>
        </p:nvSpPr>
        <p:spPr>
          <a:xfrm>
            <a:off x="1424650" y="1250149"/>
            <a:ext cx="10190772" cy="431409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noProof="0" dirty="0">
                <a:ln>
                  <a:noFill/>
                </a:ln>
                <a:solidFill>
                  <a:srgbClr val="1C313A"/>
                </a:solidFill>
                <a:effectLst/>
                <a:uLnTx/>
                <a:uFillTx/>
                <a:cs typeface="Corbel"/>
              </a:rPr>
              <a:t>Visit the IDC website </a:t>
            </a:r>
            <a:br>
              <a:rPr kumimoji="0" lang="en-US" sz="3000" b="0" i="0" u="none" strike="noStrike" kern="1200" cap="none" spc="0" normalizeH="0" baseline="0" noProof="0" dirty="0">
                <a:ln>
                  <a:noFill/>
                </a:ln>
                <a:solidFill>
                  <a:srgbClr val="0D466E"/>
                </a:solidFill>
                <a:effectLst/>
                <a:uLnTx/>
                <a:uFillTx/>
                <a:cs typeface="Corbel"/>
              </a:rPr>
            </a:br>
            <a:r>
              <a:rPr kumimoji="0" lang="en-US" sz="3000" b="0" i="0" u="none" strike="noStrike" kern="1200" cap="none" spc="0" normalizeH="0" baseline="0" noProof="0" dirty="0">
                <a:ln>
                  <a:noFill/>
                </a:ln>
                <a:solidFill>
                  <a:srgbClr val="0563C1"/>
                </a:solidFill>
                <a:effectLst/>
                <a:uLnTx/>
                <a:uFillTx/>
                <a:cs typeface="Corbel"/>
                <a:hlinkClick r:id="rId2" tooltip="IDEA data center"/>
              </a:rPr>
              <a:t>http://ideadata.org/</a:t>
            </a:r>
            <a:endParaRPr kumimoji="0" lang="en-US" sz="3000" b="0" i="0" u="none" strike="noStrike" kern="1200" cap="none" spc="0" normalizeH="0" baseline="0" noProof="0" dirty="0">
              <a:ln>
                <a:noFill/>
              </a:ln>
              <a:solidFill>
                <a:srgbClr val="0563C1"/>
              </a:solidFill>
              <a:effectLst/>
              <a:uLnTx/>
              <a:uFillTx/>
              <a:cs typeface="Corbel"/>
            </a:endParaRP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3000" b="1" i="0" u="none" strike="noStrike" kern="1200" cap="none" spc="0" normalizeH="0" baseline="0" noProof="0" dirty="0">
                <a:ln>
                  <a:noFill/>
                </a:ln>
                <a:solidFill>
                  <a:srgbClr val="1C313A"/>
                </a:solidFill>
                <a:effectLst/>
                <a:uLnTx/>
                <a:uFillTx/>
                <a:cs typeface="Corbel"/>
              </a:rPr>
              <a:t>Follow us on Twitter</a:t>
            </a:r>
            <a:br>
              <a:rPr kumimoji="0" lang="en-US" sz="3000" b="0" i="0" u="none" strike="noStrike" kern="1200" cap="none" spc="0" normalizeH="0" baseline="0" noProof="0" dirty="0">
                <a:ln>
                  <a:noFill/>
                </a:ln>
                <a:solidFill>
                  <a:srgbClr val="1C313A"/>
                </a:solidFill>
                <a:effectLst/>
                <a:uLnTx/>
                <a:uFillTx/>
                <a:cs typeface="Corbel"/>
              </a:rPr>
            </a:br>
            <a:r>
              <a:rPr kumimoji="0" lang="en-US" sz="3000" b="0" i="0" u="none" strike="noStrike" kern="1200" cap="none" spc="0" normalizeH="0" baseline="0" noProof="0" dirty="0">
                <a:ln>
                  <a:noFill/>
                </a:ln>
                <a:solidFill>
                  <a:srgbClr val="0563C1"/>
                </a:solidFill>
                <a:effectLst/>
                <a:uLnTx/>
                <a:uFillTx/>
                <a:cs typeface="Corbel"/>
                <a:hlinkClick r:id="rId3" tooltip="https://twitter.com/ideadatacenter"/>
              </a:rPr>
              <a:t>https://twitter.com/ideadatacenter</a:t>
            </a:r>
            <a:endParaRPr kumimoji="0" lang="en-US" sz="3000" b="0" i="0" u="none" strike="noStrike" kern="1200" cap="none" spc="0" normalizeH="0" baseline="0" noProof="0" dirty="0">
              <a:ln>
                <a:noFill/>
              </a:ln>
              <a:solidFill>
                <a:srgbClr val="0563C1"/>
              </a:solidFill>
              <a:effectLst/>
              <a:uLnTx/>
              <a:uFillTx/>
              <a:cs typeface="Corbel"/>
            </a:endParaRPr>
          </a:p>
          <a:p>
            <a:pPr marL="0" marR="0" lvl="0" indent="0" algn="l" defTabSz="914400" rtl="0" eaLnBrk="1" fontAlgn="auto" latinLnBrk="0" hangingPunct="1">
              <a:lnSpc>
                <a:spcPct val="100000"/>
              </a:lnSpc>
              <a:spcBef>
                <a:spcPts val="3000"/>
              </a:spcBef>
              <a:spcAft>
                <a:spcPts val="0"/>
              </a:spcAft>
              <a:buClrTx/>
              <a:buSzTx/>
              <a:buFontTx/>
              <a:buNone/>
              <a:tabLst/>
              <a:defRPr/>
            </a:pPr>
            <a:r>
              <a:rPr kumimoji="0" lang="en-US" sz="3000" b="1" i="0" u="none" strike="noStrike" kern="1200" cap="none" spc="0" normalizeH="0" baseline="0" noProof="0" dirty="0">
                <a:ln>
                  <a:noFill/>
                </a:ln>
                <a:solidFill>
                  <a:srgbClr val="1C313A"/>
                </a:solidFill>
                <a:effectLst/>
                <a:uLnTx/>
                <a:uFillTx/>
                <a:cs typeface="Corbel"/>
              </a:rPr>
              <a:t>Follow us on LinkedIn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sng" strike="noStrike" kern="1200" cap="none" spc="0" normalizeH="0" baseline="0" noProof="0" dirty="0">
                <a:ln>
                  <a:noFill/>
                </a:ln>
                <a:solidFill>
                  <a:srgbClr val="0563C1"/>
                </a:solidFill>
                <a:effectLst/>
                <a:uLnTx/>
                <a:uFillTx/>
                <a:hlinkClick r:id="rId4"/>
              </a:rPr>
              <a:t>http://www.linkedin.com/company/idea-data-center</a:t>
            </a:r>
            <a:r>
              <a:rPr kumimoji="0" lang="en-US" sz="3000" b="0" i="0" u="sng" strike="noStrike" kern="1200" cap="none" spc="0" normalizeH="0" baseline="0" noProof="0" dirty="0">
                <a:ln>
                  <a:noFill/>
                </a:ln>
                <a:solidFill>
                  <a:srgbClr val="0563C1"/>
                </a:solidFill>
                <a:effectLst/>
                <a:uLnTx/>
                <a:uFillTx/>
              </a:rPr>
              <a:t> </a:t>
            </a:r>
            <a:endParaRPr kumimoji="0" lang="en-US" sz="3000" b="0" i="0" u="none" strike="noStrike" kern="1200" cap="none" spc="0" normalizeH="0" baseline="0" noProof="0" dirty="0">
              <a:ln>
                <a:noFill/>
              </a:ln>
              <a:solidFill>
                <a:srgbClr val="0563C1"/>
              </a:solidFill>
              <a:effectLst/>
              <a:uLnTx/>
              <a:uFillTx/>
              <a:cs typeface="Corbel"/>
            </a:endParaRPr>
          </a:p>
        </p:txBody>
      </p:sp>
      <p:pic>
        <p:nvPicPr>
          <p:cNvPr id="6" name="Picture 5" descr="Twitter logo."/>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3852" y="3073199"/>
            <a:ext cx="390242" cy="317264"/>
          </a:xfrm>
          <a:prstGeom prst="rect">
            <a:avLst/>
          </a:prstGeom>
        </p:spPr>
      </p:pic>
      <p:pic>
        <p:nvPicPr>
          <p:cNvPr id="9" name="Picture 8" descr="LinkedIn logo.">
            <a:extLst>
              <a:ext uri="{FF2B5EF4-FFF2-40B4-BE49-F238E27FC236}">
                <a16:creationId xmlns:a16="http://schemas.microsoft.com/office/drawing/2014/main" id="{3840A5C2-3B9B-A044-9D36-9348C7D5458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6078" y="4375538"/>
            <a:ext cx="531313" cy="450917"/>
          </a:xfrm>
          <a:prstGeom prst="rect">
            <a:avLst/>
          </a:prstGeom>
        </p:spPr>
      </p:pic>
      <p:pic>
        <p:nvPicPr>
          <p:cNvPr id="13" name="Picture 12" descr="Twitter logo.">
            <a:extLst>
              <a:ext uri="{FF2B5EF4-FFF2-40B4-BE49-F238E27FC236}">
                <a16:creationId xmlns:a16="http://schemas.microsoft.com/office/drawing/2014/main" id="{D2B1C2CC-B0E7-384B-842E-5D157F1B551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6078" y="3094809"/>
            <a:ext cx="531313" cy="437048"/>
          </a:xfrm>
          <a:prstGeom prst="rect">
            <a:avLst/>
          </a:prstGeom>
        </p:spPr>
      </p:pic>
      <p:pic>
        <p:nvPicPr>
          <p:cNvPr id="10" name="Picture 9">
            <a:extLst>
              <a:ext uri="{FF2B5EF4-FFF2-40B4-BE49-F238E27FC236}">
                <a16:creationId xmlns:a16="http://schemas.microsoft.com/office/drawing/2014/main" id="{778CF1A7-33A7-A643-BFF6-59A984ED64A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849"/>
          <a:stretch/>
        </p:blipFill>
        <p:spPr>
          <a:xfrm>
            <a:off x="556078" y="1794020"/>
            <a:ext cx="692376" cy="436560"/>
          </a:xfrm>
          <a:prstGeom prst="rect">
            <a:avLst/>
          </a:prstGeom>
        </p:spPr>
      </p:pic>
    </p:spTree>
    <p:extLst>
      <p:ext uri="{BB962C8B-B14F-4D97-AF65-F5344CB8AC3E}">
        <p14:creationId xmlns:p14="http://schemas.microsoft.com/office/powerpoint/2010/main" val="2223886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B57E622-2165-F44C-B02A-C4E4E7B41668}"/>
              </a:ext>
            </a:extLst>
          </p:cNvPr>
          <p:cNvSpPr txBox="1">
            <a:spLocks/>
          </p:cNvSpPr>
          <p:nvPr/>
        </p:nvSpPr>
        <p:spPr>
          <a:xfrm>
            <a:off x="11189155" y="6102351"/>
            <a:ext cx="426267" cy="507999"/>
          </a:xfrm>
          <a:prstGeom prst="rect">
            <a:avLst/>
          </a:prstGeom>
        </p:spPr>
        <p:txBody>
          <a:bodyPr vert="horz" lIns="0" tIns="0" rIns="0" bIns="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53A591CA-5CCE-2347-919F-ADE8113BB43B}" type="slidenum">
              <a:rPr lang="en-US" smtClean="0">
                <a:solidFill>
                  <a:srgbClr val="01579B"/>
                </a:solidFill>
                <a:latin typeface="Calibri" panose="020F0502020204030204"/>
              </a:rPr>
              <a:pPr>
                <a:defRPr/>
              </a:pPr>
              <a:t>37</a:t>
            </a:fld>
            <a:endParaRPr lang="en-US" dirty="0">
              <a:solidFill>
                <a:srgbClr val="01579B"/>
              </a:solidFill>
              <a:latin typeface="Calibri" panose="020F0502020204030204"/>
            </a:endParaRPr>
          </a:p>
        </p:txBody>
      </p:sp>
    </p:spTree>
    <p:extLst>
      <p:ext uri="{BB962C8B-B14F-4D97-AF65-F5344CB8AC3E}">
        <p14:creationId xmlns:p14="http://schemas.microsoft.com/office/powerpoint/2010/main" val="2732151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48ECB-0439-4E68-8275-2254C781C3D7}"/>
              </a:ext>
            </a:extLst>
          </p:cNvPr>
          <p:cNvSpPr>
            <a:spLocks noGrp="1"/>
          </p:cNvSpPr>
          <p:nvPr>
            <p:ph type="title"/>
          </p:nvPr>
        </p:nvSpPr>
        <p:spPr>
          <a:xfrm>
            <a:off x="567689" y="200332"/>
            <a:ext cx="11056622" cy="1325563"/>
          </a:xfrm>
        </p:spPr>
        <p:txBody>
          <a:bodyPr>
            <a:normAutofit/>
          </a:bodyPr>
          <a:lstStyle/>
          <a:p>
            <a:r>
              <a:rPr lang="en-US" sz="3600" dirty="0"/>
              <a:t>Where to Find Webinar Slides and Recording (cont.)</a:t>
            </a:r>
          </a:p>
        </p:txBody>
      </p:sp>
      <p:sp>
        <p:nvSpPr>
          <p:cNvPr id="4" name="Slide Number Placeholder 3">
            <a:extLst>
              <a:ext uri="{FF2B5EF4-FFF2-40B4-BE49-F238E27FC236}">
                <a16:creationId xmlns:a16="http://schemas.microsoft.com/office/drawing/2014/main" id="{DE82FB83-C96F-446A-A610-695259261980}"/>
              </a:ext>
            </a:extLst>
          </p:cNvPr>
          <p:cNvSpPr>
            <a:spLocks noGrp="1"/>
          </p:cNvSpPr>
          <p:nvPr>
            <p:ph type="sldNum" sz="quarter" idx="4"/>
          </p:nvPr>
        </p:nvSpPr>
        <p:spPr/>
        <p:txBody>
          <a:bodyPr/>
          <a:lstStyle/>
          <a:p>
            <a:fld id="{53A591CA-5CCE-2347-919F-ADE8113BB43B}" type="slidenum">
              <a:rPr lang="en-US" smtClean="0"/>
              <a:pPr/>
              <a:t>4</a:t>
            </a:fld>
            <a:endParaRPr lang="en-US" dirty="0"/>
          </a:p>
        </p:txBody>
      </p:sp>
      <p:pic>
        <p:nvPicPr>
          <p:cNvPr id="6" name="Picture 5">
            <a:extLst>
              <a:ext uri="{FF2B5EF4-FFF2-40B4-BE49-F238E27FC236}">
                <a16:creationId xmlns:a16="http://schemas.microsoft.com/office/drawing/2014/main" id="{72A66533-CCCF-45AF-8A1F-00B66FD87161}"/>
              </a:ext>
            </a:extLst>
          </p:cNvPr>
          <p:cNvPicPr>
            <a:picLocks noChangeAspect="1"/>
          </p:cNvPicPr>
          <p:nvPr/>
        </p:nvPicPr>
        <p:blipFill>
          <a:blip r:embed="rId2"/>
          <a:stretch>
            <a:fillRect/>
          </a:stretch>
        </p:blipFill>
        <p:spPr>
          <a:xfrm>
            <a:off x="1632155" y="1358535"/>
            <a:ext cx="8927689" cy="4388425"/>
          </a:xfrm>
          <a:prstGeom prst="rect">
            <a:avLst/>
          </a:prstGeom>
        </p:spPr>
      </p:pic>
    </p:spTree>
    <p:extLst>
      <p:ext uri="{BB962C8B-B14F-4D97-AF65-F5344CB8AC3E}">
        <p14:creationId xmlns:p14="http://schemas.microsoft.com/office/powerpoint/2010/main" val="3248214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AEE71-5DAA-44CC-8870-F16595C67A6F}"/>
              </a:ext>
            </a:extLst>
          </p:cNvPr>
          <p:cNvSpPr>
            <a:spLocks noGrp="1"/>
          </p:cNvSpPr>
          <p:nvPr>
            <p:ph type="title"/>
          </p:nvPr>
        </p:nvSpPr>
        <p:spPr/>
        <p:txBody>
          <a:bodyPr>
            <a:normAutofit/>
          </a:bodyPr>
          <a:lstStyle/>
          <a:p>
            <a:r>
              <a:rPr lang="en-US" sz="3600" dirty="0"/>
              <a:t>Agenda</a:t>
            </a:r>
          </a:p>
        </p:txBody>
      </p:sp>
      <p:sp>
        <p:nvSpPr>
          <p:cNvPr id="3" name="Content Placeholder 2">
            <a:extLst>
              <a:ext uri="{FF2B5EF4-FFF2-40B4-BE49-F238E27FC236}">
                <a16:creationId xmlns:a16="http://schemas.microsoft.com/office/drawing/2014/main" id="{E4BA2875-6BCD-45CC-882A-F592726AF2B4}"/>
              </a:ext>
            </a:extLst>
          </p:cNvPr>
          <p:cNvSpPr>
            <a:spLocks noGrp="1"/>
          </p:cNvSpPr>
          <p:nvPr>
            <p:ph idx="1"/>
          </p:nvPr>
        </p:nvSpPr>
        <p:spPr/>
        <p:txBody>
          <a:bodyPr vert="horz" lIns="0" tIns="0" rIns="0" bIns="0" rtlCol="0" anchor="t">
            <a:normAutofit/>
          </a:bodyPr>
          <a:lstStyle/>
          <a:p>
            <a:r>
              <a:rPr lang="en-US" dirty="0" err="1"/>
              <a:t>ED</a:t>
            </a:r>
            <a:r>
              <a:rPr lang="en-US" i="1" dirty="0" err="1"/>
              <a:t>Facts</a:t>
            </a:r>
            <a:r>
              <a:rPr lang="en-US" i="1" dirty="0"/>
              <a:t> </a:t>
            </a:r>
            <a:r>
              <a:rPr lang="en-US" dirty="0"/>
              <a:t>files</a:t>
            </a:r>
          </a:p>
          <a:p>
            <a:r>
              <a:rPr lang="en-US" dirty="0">
                <a:latin typeface="Calibri"/>
                <a:cs typeface="Calibri"/>
              </a:rPr>
              <a:t>Child Count and Educational Environments and related indicators</a:t>
            </a:r>
          </a:p>
          <a:p>
            <a:r>
              <a:rPr lang="en-US" dirty="0"/>
              <a:t>Year-long summary files for Exiting and Discipline and related indicators</a:t>
            </a:r>
          </a:p>
          <a:p>
            <a:r>
              <a:rPr lang="en-US" dirty="0"/>
              <a:t>Assessment files and related indicators</a:t>
            </a:r>
          </a:p>
          <a:p>
            <a:r>
              <a:rPr lang="en-US" dirty="0"/>
              <a:t>Evaluation</a:t>
            </a:r>
          </a:p>
          <a:p>
            <a:r>
              <a:rPr lang="en-US" dirty="0"/>
              <a:t>Tips</a:t>
            </a:r>
          </a:p>
          <a:p>
            <a:endParaRPr lang="en-US" dirty="0"/>
          </a:p>
          <a:p>
            <a:endParaRPr lang="en-US" dirty="0"/>
          </a:p>
        </p:txBody>
      </p:sp>
      <p:sp>
        <p:nvSpPr>
          <p:cNvPr id="4" name="Slide Number Placeholder 3">
            <a:extLst>
              <a:ext uri="{FF2B5EF4-FFF2-40B4-BE49-F238E27FC236}">
                <a16:creationId xmlns:a16="http://schemas.microsoft.com/office/drawing/2014/main" id="{C0321450-5D3E-4285-BCCE-05CBCD5FDCA7}"/>
              </a:ext>
            </a:extLst>
          </p:cNvPr>
          <p:cNvSpPr>
            <a:spLocks noGrp="1"/>
          </p:cNvSpPr>
          <p:nvPr>
            <p:ph type="sldNum" sz="quarter" idx="4"/>
          </p:nvPr>
        </p:nvSpPr>
        <p:spPr/>
        <p:txBody>
          <a:bodyPr/>
          <a:lstStyle/>
          <a:p>
            <a:fld id="{53A591CA-5CCE-2347-919F-ADE8113BB43B}" type="slidenum">
              <a:rPr lang="en-US" smtClean="0"/>
              <a:pPr/>
              <a:t>5</a:t>
            </a:fld>
            <a:endParaRPr lang="en-US" dirty="0"/>
          </a:p>
        </p:txBody>
      </p:sp>
    </p:spTree>
    <p:extLst>
      <p:ext uri="{BB962C8B-B14F-4D97-AF65-F5344CB8AC3E}">
        <p14:creationId xmlns:p14="http://schemas.microsoft.com/office/powerpoint/2010/main" val="34771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t>Participant Outcomes</a:t>
            </a:r>
          </a:p>
        </p:txBody>
      </p:sp>
      <p:sp>
        <p:nvSpPr>
          <p:cNvPr id="7" name="Content Placeholder 6">
            <a:extLst>
              <a:ext uri="{FF2B5EF4-FFF2-40B4-BE49-F238E27FC236}">
                <a16:creationId xmlns:a16="http://schemas.microsoft.com/office/drawing/2014/main" id="{F0A031B4-BCBC-4F7E-B301-2B5978F73DB5}"/>
              </a:ext>
            </a:extLst>
          </p:cNvPr>
          <p:cNvSpPr>
            <a:spLocks noGrp="1"/>
          </p:cNvSpPr>
          <p:nvPr>
            <p:ph idx="1"/>
          </p:nvPr>
        </p:nvSpPr>
        <p:spPr/>
        <p:txBody>
          <a:bodyPr vert="horz" lIns="0" tIns="0" rIns="0" bIns="0" rtlCol="0" anchor="t">
            <a:normAutofit/>
          </a:bodyPr>
          <a:lstStyle/>
          <a:p>
            <a:r>
              <a:rPr lang="en-US" dirty="0"/>
              <a:t>Understand which 618 ED</a:t>
            </a:r>
            <a:r>
              <a:rPr lang="en-US" i="1" dirty="0"/>
              <a:t>Facts</a:t>
            </a:r>
            <a:r>
              <a:rPr lang="en-US" dirty="0"/>
              <a:t> files are connected to which SPP/APR indicators</a:t>
            </a:r>
          </a:p>
          <a:p>
            <a:r>
              <a:rPr lang="en-US" dirty="0">
                <a:latin typeface="Calibri"/>
                <a:ea typeface="Calibri"/>
                <a:cs typeface="Calibri"/>
              </a:rPr>
              <a:t>Get ideas about how to use the 618 data outside of the SPP/APR</a:t>
            </a:r>
          </a:p>
          <a:p>
            <a:endParaRPr lang="en-US" dirty="0"/>
          </a:p>
          <a:p>
            <a:endParaRPr lang="en-US" dirty="0"/>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6</a:t>
            </a:fld>
            <a:endParaRPr lang="en-US" dirty="0"/>
          </a:p>
        </p:txBody>
      </p:sp>
    </p:spTree>
    <p:extLst>
      <p:ext uri="{BB962C8B-B14F-4D97-AF65-F5344CB8AC3E}">
        <p14:creationId xmlns:p14="http://schemas.microsoft.com/office/powerpoint/2010/main" val="2748560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3287E-A219-BB15-AF8D-073EF6CA6AEB}"/>
              </a:ext>
            </a:extLst>
          </p:cNvPr>
          <p:cNvSpPr>
            <a:spLocks noGrp="1"/>
          </p:cNvSpPr>
          <p:nvPr>
            <p:ph type="title"/>
          </p:nvPr>
        </p:nvSpPr>
        <p:spPr>
          <a:xfrm>
            <a:off x="558800" y="211153"/>
            <a:ext cx="11056622" cy="1325563"/>
          </a:xfrm>
        </p:spPr>
        <p:txBody>
          <a:bodyPr>
            <a:normAutofit/>
          </a:bodyPr>
          <a:lstStyle/>
          <a:p>
            <a:r>
              <a:rPr lang="en-US" sz="3600" dirty="0">
                <a:latin typeface="Calibri"/>
                <a:cs typeface="Calibri"/>
              </a:rPr>
              <a:t>Starting With </a:t>
            </a:r>
            <a:r>
              <a:rPr lang="en-US" sz="3600" dirty="0" err="1">
                <a:latin typeface="Calibri"/>
                <a:cs typeface="Calibri"/>
              </a:rPr>
              <a:t>ED</a:t>
            </a:r>
            <a:r>
              <a:rPr lang="en-US" sz="3600" i="1" dirty="0" err="1">
                <a:latin typeface="Calibri"/>
                <a:cs typeface="Calibri"/>
              </a:rPr>
              <a:t>Facts</a:t>
            </a:r>
            <a:endParaRPr lang="en-US" sz="3600" i="1" dirty="0"/>
          </a:p>
        </p:txBody>
      </p:sp>
      <p:sp>
        <p:nvSpPr>
          <p:cNvPr id="3" name="Content Placeholder 2">
            <a:extLst>
              <a:ext uri="{FF2B5EF4-FFF2-40B4-BE49-F238E27FC236}">
                <a16:creationId xmlns:a16="http://schemas.microsoft.com/office/drawing/2014/main" id="{6543D1E4-5195-F81A-575A-A8BD639503E5}"/>
              </a:ext>
            </a:extLst>
          </p:cNvPr>
          <p:cNvSpPr>
            <a:spLocks noGrp="1"/>
          </p:cNvSpPr>
          <p:nvPr>
            <p:ph sz="half" idx="1"/>
          </p:nvPr>
        </p:nvSpPr>
        <p:spPr>
          <a:xfrm>
            <a:off x="545193" y="1589284"/>
            <a:ext cx="11101613" cy="3685438"/>
          </a:xfrm>
        </p:spPr>
        <p:txBody>
          <a:bodyPr vert="horz" lIns="0" tIns="0" rIns="0" bIns="0" rtlCol="0" anchor="t">
            <a:normAutofit/>
          </a:bodyPr>
          <a:lstStyle/>
          <a:p>
            <a:r>
              <a:rPr lang="en-US" dirty="0" err="1">
                <a:latin typeface="Calibri"/>
                <a:cs typeface="Calibri"/>
              </a:rPr>
              <a:t>ED</a:t>
            </a:r>
            <a:r>
              <a:rPr lang="en-US" i="1" dirty="0" err="1">
                <a:latin typeface="Calibri"/>
                <a:cs typeface="Calibri"/>
              </a:rPr>
              <a:t>Facts</a:t>
            </a:r>
            <a:r>
              <a:rPr lang="en-US" i="1" dirty="0">
                <a:latin typeface="Calibri"/>
                <a:cs typeface="Calibri"/>
              </a:rPr>
              <a:t> </a:t>
            </a:r>
            <a:r>
              <a:rPr lang="en-US" dirty="0">
                <a:latin typeface="Calibri"/>
                <a:cs typeface="Calibri"/>
              </a:rPr>
              <a:t>is the U.S. Department of Education initiative to collect, analyze, and promote the use of high-quality Pre-K-12 data</a:t>
            </a:r>
          </a:p>
          <a:p>
            <a:r>
              <a:rPr lang="en-US" dirty="0" err="1">
                <a:latin typeface="Calibri"/>
                <a:cs typeface="Calibri"/>
              </a:rPr>
              <a:t>ED</a:t>
            </a:r>
            <a:r>
              <a:rPr lang="en-US" i="1" dirty="0" err="1">
                <a:latin typeface="Calibri"/>
                <a:cs typeface="Calibri"/>
              </a:rPr>
              <a:t>Facts</a:t>
            </a:r>
            <a:r>
              <a:rPr lang="en-US" i="1" dirty="0">
                <a:latin typeface="Calibri"/>
                <a:cs typeface="Calibri"/>
              </a:rPr>
              <a:t> </a:t>
            </a:r>
            <a:r>
              <a:rPr lang="en-US" dirty="0">
                <a:latin typeface="Calibri"/>
                <a:cs typeface="Calibri"/>
              </a:rPr>
              <a:t>data include data from many state program offices, including IDEA Part B 618 data. These collections include</a:t>
            </a:r>
          </a:p>
        </p:txBody>
      </p:sp>
      <p:sp>
        <p:nvSpPr>
          <p:cNvPr id="5" name="Content Placeholder 4">
            <a:extLst>
              <a:ext uri="{FF2B5EF4-FFF2-40B4-BE49-F238E27FC236}">
                <a16:creationId xmlns:a16="http://schemas.microsoft.com/office/drawing/2014/main" id="{6371E12B-C1FC-B9B7-96AC-6E42913DE0CB}"/>
              </a:ext>
            </a:extLst>
          </p:cNvPr>
          <p:cNvSpPr>
            <a:spLocks noGrp="1"/>
          </p:cNvSpPr>
          <p:nvPr>
            <p:ph sz="half" idx="11"/>
          </p:nvPr>
        </p:nvSpPr>
        <p:spPr>
          <a:xfrm>
            <a:off x="566782" y="3576342"/>
            <a:ext cx="11058436" cy="1961147"/>
          </a:xfrm>
          <a:ln>
            <a:noFill/>
          </a:ln>
        </p:spPr>
        <p:txBody>
          <a:bodyPr vert="horz" lIns="0" tIns="0" rIns="0" bIns="0" numCol="2" rtlCol="0" anchor="t">
            <a:normAutofit fontScale="92500"/>
          </a:bodyPr>
          <a:lstStyle/>
          <a:p>
            <a:pPr lvl="1"/>
            <a:r>
              <a:rPr lang="en-US" dirty="0">
                <a:latin typeface="Calibri"/>
                <a:cs typeface="Calibri"/>
              </a:rPr>
              <a:t>Child Count and Educational Environments</a:t>
            </a:r>
          </a:p>
          <a:p>
            <a:pPr lvl="1"/>
            <a:r>
              <a:rPr lang="en-US" dirty="0">
                <a:latin typeface="Calibri"/>
                <a:cs typeface="Calibri"/>
              </a:rPr>
              <a:t>Exiting</a:t>
            </a:r>
          </a:p>
          <a:p>
            <a:pPr lvl="1"/>
            <a:r>
              <a:rPr lang="en-US" dirty="0">
                <a:latin typeface="Calibri"/>
                <a:cs typeface="Calibri"/>
              </a:rPr>
              <a:t>Discipline </a:t>
            </a:r>
          </a:p>
          <a:p>
            <a:pPr lvl="1"/>
            <a:r>
              <a:rPr lang="en-US" dirty="0">
                <a:latin typeface="Calibri"/>
                <a:cs typeface="Calibri"/>
              </a:rPr>
              <a:t>Assessment</a:t>
            </a:r>
          </a:p>
          <a:p>
            <a:pPr lvl="1"/>
            <a:r>
              <a:rPr lang="en-US" dirty="0">
                <a:latin typeface="Calibri"/>
                <a:cs typeface="Calibri"/>
              </a:rPr>
              <a:t>Dispute Resolution</a:t>
            </a:r>
          </a:p>
          <a:p>
            <a:pPr lvl="1"/>
            <a:r>
              <a:rPr lang="en-US" dirty="0">
                <a:latin typeface="Calibri"/>
                <a:cs typeface="Calibri"/>
              </a:rPr>
              <a:t>Personnel</a:t>
            </a:r>
          </a:p>
          <a:p>
            <a:pPr lvl="1"/>
            <a:r>
              <a:rPr lang="en-US" dirty="0">
                <a:latin typeface="Calibri"/>
                <a:cs typeface="Calibri"/>
              </a:rPr>
              <a:t>Maintenance of Effort (MOE) Reduction and Coordinated Early Intervening Services (CEIS)</a:t>
            </a:r>
            <a:endParaRPr lang="en-US" dirty="0">
              <a:latin typeface="Calibri"/>
              <a:ea typeface="Calibri"/>
              <a:cs typeface="Calibri"/>
            </a:endParaRPr>
          </a:p>
          <a:p>
            <a:endParaRPr lang="en-US" dirty="0"/>
          </a:p>
        </p:txBody>
      </p:sp>
      <p:sp>
        <p:nvSpPr>
          <p:cNvPr id="4" name="Slide Number Placeholder 3">
            <a:extLst>
              <a:ext uri="{FF2B5EF4-FFF2-40B4-BE49-F238E27FC236}">
                <a16:creationId xmlns:a16="http://schemas.microsoft.com/office/drawing/2014/main" id="{E653083A-A301-7516-FAF8-AB7A42B1D0C3}"/>
              </a:ext>
            </a:extLst>
          </p:cNvPr>
          <p:cNvSpPr>
            <a:spLocks noGrp="1"/>
          </p:cNvSpPr>
          <p:nvPr>
            <p:ph type="sldNum" sz="quarter" idx="4"/>
          </p:nvPr>
        </p:nvSpPr>
        <p:spPr/>
        <p:txBody>
          <a:bodyPr/>
          <a:lstStyle/>
          <a:p>
            <a:fld id="{53A591CA-5CCE-2347-919F-ADE8113BB43B}" type="slidenum">
              <a:rPr lang="en-US" smtClean="0"/>
              <a:pPr/>
              <a:t>7</a:t>
            </a:fld>
            <a:endParaRPr lang="en-US" dirty="0"/>
          </a:p>
        </p:txBody>
      </p:sp>
    </p:spTree>
    <p:extLst>
      <p:ext uri="{BB962C8B-B14F-4D97-AF65-F5344CB8AC3E}">
        <p14:creationId xmlns:p14="http://schemas.microsoft.com/office/powerpoint/2010/main" val="2949033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latin typeface="Calibri"/>
                <a:cs typeface="Calibri"/>
              </a:rPr>
              <a:t>Where Do SPP/APR Indicator Data Come From?</a:t>
            </a: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8</a:t>
            </a:fld>
            <a:endParaRPr lang="en-US" dirty="0"/>
          </a:p>
        </p:txBody>
      </p:sp>
      <p:pic>
        <p:nvPicPr>
          <p:cNvPr id="5" name="Picture 4">
            <a:extLst>
              <a:ext uri="{FF2B5EF4-FFF2-40B4-BE49-F238E27FC236}">
                <a16:creationId xmlns:a16="http://schemas.microsoft.com/office/drawing/2014/main" id="{C525817D-B201-1613-5A63-2018AE5ABD40}"/>
              </a:ext>
            </a:extLst>
          </p:cNvPr>
          <p:cNvPicPr>
            <a:picLocks noChangeAspect="1"/>
          </p:cNvPicPr>
          <p:nvPr/>
        </p:nvPicPr>
        <p:blipFill>
          <a:blip r:embed="rId3"/>
          <a:stretch>
            <a:fillRect/>
          </a:stretch>
        </p:blipFill>
        <p:spPr>
          <a:xfrm>
            <a:off x="576578" y="1690688"/>
            <a:ext cx="2152101" cy="679611"/>
          </a:xfrm>
          <a:prstGeom prst="rect">
            <a:avLst/>
          </a:prstGeom>
          <a:ln w="19050">
            <a:solidFill>
              <a:schemeClr val="tx1"/>
            </a:solidFill>
          </a:ln>
        </p:spPr>
      </p:pic>
      <p:pic>
        <p:nvPicPr>
          <p:cNvPr id="6" name="Picture 5">
            <a:extLst>
              <a:ext uri="{FF2B5EF4-FFF2-40B4-BE49-F238E27FC236}">
                <a16:creationId xmlns:a16="http://schemas.microsoft.com/office/drawing/2014/main" id="{E62DABD6-1C86-7765-8510-D9BE4C0F3151}"/>
              </a:ext>
            </a:extLst>
          </p:cNvPr>
          <p:cNvPicPr>
            <a:picLocks noChangeAspect="1"/>
          </p:cNvPicPr>
          <p:nvPr/>
        </p:nvPicPr>
        <p:blipFill>
          <a:blip r:embed="rId3"/>
          <a:stretch>
            <a:fillRect/>
          </a:stretch>
        </p:blipFill>
        <p:spPr>
          <a:xfrm>
            <a:off x="570504" y="3110721"/>
            <a:ext cx="2152101" cy="679611"/>
          </a:xfrm>
          <a:prstGeom prst="rect">
            <a:avLst/>
          </a:prstGeom>
          <a:ln w="19050">
            <a:solidFill>
              <a:schemeClr val="tx1"/>
            </a:solidFill>
          </a:ln>
        </p:spPr>
      </p:pic>
      <p:pic>
        <p:nvPicPr>
          <p:cNvPr id="1026" name="Picture 2" descr="Magic Wand Illustrations, Royalty-Free Vector Graphics &amp; Clip Art - iStock">
            <a:extLst>
              <a:ext uri="{FF2B5EF4-FFF2-40B4-BE49-F238E27FC236}">
                <a16:creationId xmlns:a16="http://schemas.microsoft.com/office/drawing/2014/main" id="{6287B9D6-8D20-78CD-1ADD-67BC66935E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7142" y="2704362"/>
            <a:ext cx="1353212" cy="135321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7F82345-A461-F54D-AFD4-CB24AA46A9C6}"/>
              </a:ext>
            </a:extLst>
          </p:cNvPr>
          <p:cNvSpPr txBox="1"/>
          <p:nvPr/>
        </p:nvSpPr>
        <p:spPr>
          <a:xfrm>
            <a:off x="5407557" y="1738105"/>
            <a:ext cx="1953942" cy="584775"/>
          </a:xfrm>
          <a:prstGeom prst="rect">
            <a:avLst/>
          </a:prstGeom>
          <a:noFill/>
        </p:spPr>
        <p:txBody>
          <a:bodyPr wrap="square" rtlCol="0">
            <a:spAutoFit/>
          </a:bodyPr>
          <a:lstStyle/>
          <a:p>
            <a:pPr algn="ctr"/>
            <a:r>
              <a:rPr lang="en-US" sz="3200" b="1" dirty="0"/>
              <a:t>SPP/APR</a:t>
            </a:r>
          </a:p>
        </p:txBody>
      </p:sp>
      <p:sp>
        <p:nvSpPr>
          <p:cNvPr id="9" name="TextBox 8">
            <a:extLst>
              <a:ext uri="{FF2B5EF4-FFF2-40B4-BE49-F238E27FC236}">
                <a16:creationId xmlns:a16="http://schemas.microsoft.com/office/drawing/2014/main" id="{9E615E3C-A8D9-FD65-4A43-144C28E5DA69}"/>
              </a:ext>
            </a:extLst>
          </p:cNvPr>
          <p:cNvSpPr txBox="1"/>
          <p:nvPr/>
        </p:nvSpPr>
        <p:spPr>
          <a:xfrm>
            <a:off x="5423523" y="3110721"/>
            <a:ext cx="1953942" cy="584775"/>
          </a:xfrm>
          <a:prstGeom prst="rect">
            <a:avLst/>
          </a:prstGeom>
          <a:noFill/>
        </p:spPr>
        <p:txBody>
          <a:bodyPr wrap="square" rtlCol="0">
            <a:spAutoFit/>
          </a:bodyPr>
          <a:lstStyle/>
          <a:p>
            <a:pPr algn="ctr"/>
            <a:r>
              <a:rPr lang="en-US" sz="3200" b="1" dirty="0"/>
              <a:t>SPP/APR</a:t>
            </a:r>
          </a:p>
        </p:txBody>
      </p:sp>
      <p:sp>
        <p:nvSpPr>
          <p:cNvPr id="10" name="TextBox 9">
            <a:extLst>
              <a:ext uri="{FF2B5EF4-FFF2-40B4-BE49-F238E27FC236}">
                <a16:creationId xmlns:a16="http://schemas.microsoft.com/office/drawing/2014/main" id="{3B1B686C-89B5-AB4F-E891-C984B2B801C0}"/>
              </a:ext>
            </a:extLst>
          </p:cNvPr>
          <p:cNvSpPr txBox="1"/>
          <p:nvPr/>
        </p:nvSpPr>
        <p:spPr>
          <a:xfrm>
            <a:off x="5407557" y="4651336"/>
            <a:ext cx="1953942" cy="584775"/>
          </a:xfrm>
          <a:prstGeom prst="rect">
            <a:avLst/>
          </a:prstGeom>
          <a:noFill/>
        </p:spPr>
        <p:txBody>
          <a:bodyPr wrap="square" rtlCol="0">
            <a:spAutoFit/>
          </a:bodyPr>
          <a:lstStyle/>
          <a:p>
            <a:pPr algn="ctr"/>
            <a:r>
              <a:rPr lang="en-US" sz="3200" b="1" dirty="0"/>
              <a:t>SPP/APR</a:t>
            </a:r>
          </a:p>
        </p:txBody>
      </p:sp>
      <p:pic>
        <p:nvPicPr>
          <p:cNvPr id="1030" name="Picture 6" descr="Download HD United States Clipart Cartoon Pencil And In Color United -  United States Map Transparent Transparent PNG Image - NicePNG.com">
            <a:extLst>
              <a:ext uri="{FF2B5EF4-FFF2-40B4-BE49-F238E27FC236}">
                <a16:creationId xmlns:a16="http://schemas.microsoft.com/office/drawing/2014/main" id="{2121275B-50F7-78B5-85A0-E352F9D7C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8213" y="4430583"/>
            <a:ext cx="1731117" cy="109269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55A7785D-61D7-967A-B7A4-A6A929F71A09}"/>
              </a:ext>
            </a:extLst>
          </p:cNvPr>
          <p:cNvCxnSpPr>
            <a:cxnSpLocks/>
          </p:cNvCxnSpPr>
          <p:nvPr/>
        </p:nvCxnSpPr>
        <p:spPr>
          <a:xfrm>
            <a:off x="2991478" y="2030492"/>
            <a:ext cx="2571760"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10483FB-8535-CC7C-3354-C63DED2556D8}"/>
              </a:ext>
            </a:extLst>
          </p:cNvPr>
          <p:cNvCxnSpPr>
            <a:cxnSpLocks/>
          </p:cNvCxnSpPr>
          <p:nvPr/>
        </p:nvCxnSpPr>
        <p:spPr>
          <a:xfrm>
            <a:off x="2876308" y="3450526"/>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a:extLst>
              <a:ext uri="{FF2B5EF4-FFF2-40B4-BE49-F238E27FC236}">
                <a16:creationId xmlns:a16="http://schemas.microsoft.com/office/drawing/2014/main" id="{827C8297-210E-F831-F519-4367B1596E10}"/>
              </a:ext>
            </a:extLst>
          </p:cNvPr>
          <p:cNvCxnSpPr>
            <a:cxnSpLocks/>
          </p:cNvCxnSpPr>
          <p:nvPr/>
        </p:nvCxnSpPr>
        <p:spPr>
          <a:xfrm>
            <a:off x="4981919" y="3450525"/>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2AFC006C-B4FA-A65E-4E02-D41908678126}"/>
              </a:ext>
            </a:extLst>
          </p:cNvPr>
          <p:cNvCxnSpPr>
            <a:cxnSpLocks/>
          </p:cNvCxnSpPr>
          <p:nvPr/>
        </p:nvCxnSpPr>
        <p:spPr>
          <a:xfrm>
            <a:off x="5047182" y="4946921"/>
            <a:ext cx="535492"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1" name="Rectangle: Rounded Corners 20">
            <a:extLst>
              <a:ext uri="{FF2B5EF4-FFF2-40B4-BE49-F238E27FC236}">
                <a16:creationId xmlns:a16="http://schemas.microsoft.com/office/drawing/2014/main" id="{2DA8C88D-374C-2347-D962-4DDD04ADED56}"/>
              </a:ext>
            </a:extLst>
          </p:cNvPr>
          <p:cNvSpPr/>
          <p:nvPr/>
        </p:nvSpPr>
        <p:spPr>
          <a:xfrm>
            <a:off x="7761823" y="1515420"/>
            <a:ext cx="3721488" cy="1030148"/>
          </a:xfrm>
          <a:prstGeom prst="roundRect">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dirty="0"/>
              <a:t>ED</a:t>
            </a:r>
            <a:r>
              <a:rPr lang="en-US" i="1" dirty="0"/>
              <a:t>Facts </a:t>
            </a:r>
            <a:r>
              <a:rPr lang="en-US" dirty="0"/>
              <a:t>data directly feed into SPP/APR indicators</a:t>
            </a:r>
          </a:p>
          <a:p>
            <a:pPr marL="0" indent="0" algn="ctr">
              <a:buNone/>
            </a:pPr>
            <a:r>
              <a:rPr lang="en-US" dirty="0"/>
              <a:t>1, 2, 3, 5, 6, 15, and 16</a:t>
            </a:r>
            <a:endParaRPr lang="en-US" dirty="0">
              <a:cs typeface="Calibri"/>
            </a:endParaRPr>
          </a:p>
        </p:txBody>
      </p:sp>
      <p:sp>
        <p:nvSpPr>
          <p:cNvPr id="22" name="Rectangle: Rounded Corners 21">
            <a:extLst>
              <a:ext uri="{FF2B5EF4-FFF2-40B4-BE49-F238E27FC236}">
                <a16:creationId xmlns:a16="http://schemas.microsoft.com/office/drawing/2014/main" id="{CE417199-2AE5-D72D-1A8A-B320C383D8D8}"/>
              </a:ext>
            </a:extLst>
          </p:cNvPr>
          <p:cNvSpPr/>
          <p:nvPr/>
        </p:nvSpPr>
        <p:spPr>
          <a:xfrm>
            <a:off x="7766296" y="2987671"/>
            <a:ext cx="3721488" cy="1030148"/>
          </a:xfrm>
          <a:prstGeom prst="roundRect">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dirty="0"/>
              <a:t>ED</a:t>
            </a:r>
            <a:r>
              <a:rPr lang="en-US" i="1" dirty="0"/>
              <a:t>Facts </a:t>
            </a:r>
            <a:r>
              <a:rPr lang="en-US" dirty="0"/>
              <a:t>data </a:t>
            </a:r>
            <a:r>
              <a:rPr lang="en-US" u="sng" dirty="0"/>
              <a:t>indirectly</a:t>
            </a:r>
            <a:r>
              <a:rPr lang="en-US" dirty="0"/>
              <a:t> feed into SPP/APR indicators</a:t>
            </a:r>
          </a:p>
          <a:p>
            <a:pPr marL="0" indent="0" algn="ctr">
              <a:buNone/>
            </a:pPr>
            <a:r>
              <a:rPr lang="en-US" sz="1600" dirty="0"/>
              <a:t> </a:t>
            </a:r>
            <a:r>
              <a:rPr lang="en-US" dirty="0"/>
              <a:t>4, 9, and 10</a:t>
            </a:r>
          </a:p>
        </p:txBody>
      </p:sp>
      <p:sp>
        <p:nvSpPr>
          <p:cNvPr id="23" name="Rectangle: Rounded Corners 22">
            <a:extLst>
              <a:ext uri="{FF2B5EF4-FFF2-40B4-BE49-F238E27FC236}">
                <a16:creationId xmlns:a16="http://schemas.microsoft.com/office/drawing/2014/main" id="{13CA3DD7-002A-063F-3B48-B4EF969D959F}"/>
              </a:ext>
            </a:extLst>
          </p:cNvPr>
          <p:cNvSpPr/>
          <p:nvPr/>
        </p:nvSpPr>
        <p:spPr>
          <a:xfrm>
            <a:off x="7753530" y="4459922"/>
            <a:ext cx="3721488" cy="1030148"/>
          </a:xfrm>
          <a:prstGeom prst="roundRect">
            <a:avLst/>
          </a:prstGeom>
          <a:solidFill>
            <a:srgbClr val="26847A"/>
          </a:solidFill>
          <a:ln w="19050">
            <a:solidFill>
              <a:srgbClr val="00696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dirty="0"/>
              <a:t>States’ own data system or data source feeds into SPP/APR indicators</a:t>
            </a:r>
          </a:p>
          <a:p>
            <a:pPr marL="0" indent="0" algn="ctr">
              <a:buNone/>
            </a:pPr>
            <a:r>
              <a:rPr lang="en-US" dirty="0"/>
              <a:t>7, 8, 11, 12, and 14</a:t>
            </a:r>
            <a:endParaRPr lang="en-US" dirty="0">
              <a:cs typeface="Calibri"/>
            </a:endParaRPr>
          </a:p>
        </p:txBody>
      </p:sp>
    </p:spTree>
    <p:extLst>
      <p:ext uri="{BB962C8B-B14F-4D97-AF65-F5344CB8AC3E}">
        <p14:creationId xmlns:p14="http://schemas.microsoft.com/office/powerpoint/2010/main" val="999757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18C5-17A6-4952-874F-B180C40927FF}"/>
              </a:ext>
            </a:extLst>
          </p:cNvPr>
          <p:cNvSpPr>
            <a:spLocks noGrp="1"/>
          </p:cNvSpPr>
          <p:nvPr>
            <p:ph type="title"/>
          </p:nvPr>
        </p:nvSpPr>
        <p:spPr>
          <a:xfrm>
            <a:off x="558800" y="365125"/>
            <a:ext cx="11056622" cy="1325563"/>
          </a:xfrm>
        </p:spPr>
        <p:txBody>
          <a:bodyPr>
            <a:normAutofit/>
          </a:bodyPr>
          <a:lstStyle/>
          <a:p>
            <a:r>
              <a:rPr lang="en-US" sz="3600" dirty="0">
                <a:latin typeface="Calibri"/>
                <a:ea typeface="Calibri"/>
                <a:cs typeface="Calibri"/>
              </a:rPr>
              <a:t>Which </a:t>
            </a:r>
            <a:r>
              <a:rPr lang="en-US" sz="3600" dirty="0" err="1">
                <a:latin typeface="Calibri"/>
                <a:ea typeface="Calibri"/>
                <a:cs typeface="Calibri"/>
              </a:rPr>
              <a:t>ED</a:t>
            </a:r>
            <a:r>
              <a:rPr lang="en-US" sz="3600" i="1" dirty="0" err="1">
                <a:latin typeface="Calibri"/>
                <a:ea typeface="Calibri"/>
                <a:cs typeface="Calibri"/>
              </a:rPr>
              <a:t>Facts</a:t>
            </a:r>
            <a:r>
              <a:rPr lang="en-US" sz="3600" dirty="0">
                <a:latin typeface="Calibri"/>
                <a:ea typeface="Calibri"/>
                <a:cs typeface="Calibri"/>
              </a:rPr>
              <a:t> Files Contribute to the SPP/APR?</a:t>
            </a:r>
          </a:p>
        </p:txBody>
      </p:sp>
      <p:sp>
        <p:nvSpPr>
          <p:cNvPr id="7" name="Content Placeholder 6">
            <a:extLst>
              <a:ext uri="{FF2B5EF4-FFF2-40B4-BE49-F238E27FC236}">
                <a16:creationId xmlns:a16="http://schemas.microsoft.com/office/drawing/2014/main" id="{F0A031B4-BCBC-4F7E-B301-2B5978F73DB5}"/>
              </a:ext>
            </a:extLst>
          </p:cNvPr>
          <p:cNvSpPr>
            <a:spLocks noGrp="1"/>
          </p:cNvSpPr>
          <p:nvPr>
            <p:ph idx="1"/>
          </p:nvPr>
        </p:nvSpPr>
        <p:spPr>
          <a:xfrm>
            <a:off x="567689" y="3312123"/>
            <a:ext cx="11056622" cy="1506222"/>
          </a:xfrm>
          <a:ln w="38100">
            <a:solidFill>
              <a:srgbClr val="455A64"/>
            </a:solidFill>
          </a:ln>
        </p:spPr>
        <p:txBody>
          <a:bodyPr vert="horz" lIns="0" tIns="0" rIns="0" bIns="0" rtlCol="0" anchor="t">
            <a:normAutofit/>
          </a:bodyPr>
          <a:lstStyle/>
          <a:p>
            <a:pPr marL="571500" indent="-342900">
              <a:lnSpc>
                <a:spcPct val="107000"/>
              </a:lnSpc>
              <a:spcBef>
                <a:spcPts val="0"/>
              </a:spcBef>
            </a:pPr>
            <a:r>
              <a:rPr lang="en-US" sz="2200" dirty="0">
                <a:effectLst/>
                <a:latin typeface="Calibri" panose="020F0502020204030204" pitchFamily="34" charset="0"/>
                <a:ea typeface="Calibri" panose="020F0502020204030204" pitchFamily="34" charset="0"/>
                <a:cs typeface="Times New Roman" panose="02020603050405020304" pitchFamily="18" charset="0"/>
              </a:rPr>
              <a:t>FS175—Academic Achievement in Mathematics </a:t>
            </a:r>
          </a:p>
          <a:p>
            <a:pPr marL="571500" indent="-342900">
              <a:lnSpc>
                <a:spcPct val="107000"/>
              </a:lnSpc>
              <a:spcBef>
                <a:spcPts val="0"/>
              </a:spcBef>
            </a:pPr>
            <a:r>
              <a:rPr lang="en-US" sz="2200" dirty="0">
                <a:effectLst/>
                <a:latin typeface="Calibri"/>
                <a:ea typeface="Calibri"/>
                <a:cs typeface="Times New Roman"/>
              </a:rPr>
              <a:t>FS178—Academic Achievement in </a:t>
            </a:r>
            <a:r>
              <a:rPr lang="en-US" sz="2200" dirty="0">
                <a:effectLst/>
                <a:latin typeface="Calibri"/>
                <a:ea typeface="Calibri"/>
                <a:cs typeface="Calibri"/>
              </a:rPr>
              <a:t>Reading</a:t>
            </a:r>
            <a:r>
              <a:rPr lang="en-US" sz="2200" dirty="0">
                <a:latin typeface="Calibri"/>
                <a:ea typeface="Calibri"/>
                <a:cs typeface="Calibri"/>
              </a:rPr>
              <a:t>/</a:t>
            </a:r>
            <a:r>
              <a:rPr lang="en-US" sz="2200" dirty="0">
                <a:effectLst/>
                <a:latin typeface="Calibri"/>
                <a:ea typeface="Calibri"/>
                <a:cs typeface="Calibri"/>
              </a:rPr>
              <a:t>Language Arts</a:t>
            </a:r>
            <a:r>
              <a:rPr lang="en-US" sz="2200" dirty="0">
                <a:latin typeface="Calibri"/>
                <a:ea typeface="Calibri"/>
                <a:cs typeface="Times New Roman"/>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pPr>
            <a:r>
              <a:rPr lang="en-US" sz="2200" dirty="0">
                <a:effectLst/>
                <a:latin typeface="Calibri"/>
                <a:ea typeface="Calibri"/>
                <a:cs typeface="Times New Roman"/>
              </a:rPr>
              <a:t>FS185—Assessment Participation in Mathematics</a:t>
            </a:r>
            <a:r>
              <a:rPr lang="en-US" sz="2200" dirty="0">
                <a:latin typeface="Calibri"/>
                <a:ea typeface="Calibri"/>
                <a:cs typeface="Times New Roman"/>
              </a:rPr>
              <a:t> </a:t>
            </a:r>
            <a:endParaRPr lang="en-US" sz="2200">
              <a:effectLst/>
              <a:latin typeface="Calibri" panose="020F0502020204030204" pitchFamily="34" charset="0"/>
              <a:ea typeface="Calibri" panose="020F0502020204030204" pitchFamily="34" charset="0"/>
              <a:cs typeface="Times New Roman" panose="02020603050405020304" pitchFamily="18" charset="0"/>
            </a:endParaRPr>
          </a:p>
          <a:p>
            <a:pPr marL="571500" indent="-342900">
              <a:lnSpc>
                <a:spcPct val="107000"/>
              </a:lnSpc>
              <a:spcBef>
                <a:spcPts val="0"/>
              </a:spcBef>
              <a:spcAft>
                <a:spcPts val="800"/>
              </a:spcAft>
            </a:pPr>
            <a:r>
              <a:rPr lang="en-US" sz="2200" dirty="0">
                <a:effectLst/>
                <a:latin typeface="Calibri"/>
                <a:ea typeface="Calibri"/>
                <a:cs typeface="Times New Roman"/>
              </a:rPr>
              <a:t>FS188—Assessment Participation in Reading/Language Arts</a:t>
            </a:r>
            <a:endParaRPr lang="en-US">
              <a:latin typeface="Calibri"/>
              <a:ea typeface="Calibri"/>
              <a:cs typeface="Calibri"/>
            </a:endParaRPr>
          </a:p>
        </p:txBody>
      </p:sp>
      <p:sp>
        <p:nvSpPr>
          <p:cNvPr id="4" name="Slide Number Placeholder 3">
            <a:extLst>
              <a:ext uri="{FF2B5EF4-FFF2-40B4-BE49-F238E27FC236}">
                <a16:creationId xmlns:a16="http://schemas.microsoft.com/office/drawing/2014/main" id="{5F03912E-5831-48B0-9D31-B73F8D10F30E}"/>
              </a:ext>
            </a:extLst>
          </p:cNvPr>
          <p:cNvSpPr>
            <a:spLocks noGrp="1"/>
          </p:cNvSpPr>
          <p:nvPr>
            <p:ph type="sldNum" sz="quarter" idx="4"/>
          </p:nvPr>
        </p:nvSpPr>
        <p:spPr>
          <a:xfrm>
            <a:off x="11189155" y="6102351"/>
            <a:ext cx="426267" cy="507999"/>
          </a:xfrm>
        </p:spPr>
        <p:txBody>
          <a:bodyPr/>
          <a:lstStyle/>
          <a:p>
            <a:fld id="{53A591CA-5CCE-2347-919F-ADE8113BB43B}" type="slidenum">
              <a:rPr lang="en-US" smtClean="0"/>
              <a:pPr/>
              <a:t>9</a:t>
            </a:fld>
            <a:endParaRPr lang="en-US" dirty="0"/>
          </a:p>
        </p:txBody>
      </p:sp>
      <p:sp>
        <p:nvSpPr>
          <p:cNvPr id="3" name="Content Placeholder 6">
            <a:extLst>
              <a:ext uri="{FF2B5EF4-FFF2-40B4-BE49-F238E27FC236}">
                <a16:creationId xmlns:a16="http://schemas.microsoft.com/office/drawing/2014/main" id="{DC218E5E-B623-F6C2-3728-2439D1EDA50A}"/>
              </a:ext>
            </a:extLst>
          </p:cNvPr>
          <p:cNvSpPr txBox="1">
            <a:spLocks/>
          </p:cNvSpPr>
          <p:nvPr/>
        </p:nvSpPr>
        <p:spPr>
          <a:xfrm>
            <a:off x="567689" y="2437352"/>
            <a:ext cx="11056622" cy="706056"/>
          </a:xfrm>
          <a:prstGeom prst="rect">
            <a:avLst/>
          </a:prstGeom>
          <a:ln w="38100">
            <a:solidFill>
              <a:srgbClr val="268A7A"/>
            </a:solidFill>
          </a:ln>
        </p:spPr>
        <p:txBody>
          <a:bodyPr vert="horz" lIns="0" tIns="0" rIns="0" bIns="0" rtlCol="0">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FS009—Children with Disabilities (IDEA) Exiting Special Education</a:t>
            </a:r>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FS006—Children with Disabilities Suspensions/Expulsions</a:t>
            </a:r>
          </a:p>
        </p:txBody>
      </p:sp>
      <p:sp>
        <p:nvSpPr>
          <p:cNvPr id="5" name="Content Placeholder 6">
            <a:extLst>
              <a:ext uri="{FF2B5EF4-FFF2-40B4-BE49-F238E27FC236}">
                <a16:creationId xmlns:a16="http://schemas.microsoft.com/office/drawing/2014/main" id="{57BC750C-CE80-0D82-0FBC-B84B342B5C01}"/>
              </a:ext>
            </a:extLst>
          </p:cNvPr>
          <p:cNvSpPr txBox="1">
            <a:spLocks/>
          </p:cNvSpPr>
          <p:nvPr/>
        </p:nvSpPr>
        <p:spPr>
          <a:xfrm>
            <a:off x="558800" y="1562582"/>
            <a:ext cx="11056622" cy="706056"/>
          </a:xfrm>
          <a:prstGeom prst="rect">
            <a:avLst/>
          </a:prstGeom>
          <a:ln w="38100">
            <a:solidFill>
              <a:srgbClr val="01579B"/>
            </a:solidFill>
          </a:ln>
        </p:spPr>
        <p:txBody>
          <a:bodyPr vert="horz" lIns="0" tIns="0" rIns="0" bIns="0" rtlCol="0" anchor="t">
            <a:normAutofit lnSpcReduction="10000"/>
          </a:bodyPr>
          <a:lstStyle>
            <a:lvl1pPr marL="228600" indent="-228600" algn="l" defTabSz="914400" rtl="0" eaLnBrk="1" latinLnBrk="0" hangingPunct="1">
              <a:lnSpc>
                <a:spcPct val="90000"/>
              </a:lnSpc>
              <a:spcBef>
                <a:spcPts val="1000"/>
              </a:spcBef>
              <a:buClr>
                <a:srgbClr val="26847A"/>
              </a:buClr>
              <a:buFont typeface="Arial" panose="020B0604020202020204" pitchFamily="34" charset="0"/>
              <a:buChar char="•"/>
              <a:defRPr sz="2800" b="0" i="0" kern="1200">
                <a:solidFill>
                  <a:schemeClr val="tx1"/>
                </a:solidFill>
                <a:latin typeface="Calibri" panose="020F0502020204030204" pitchFamily="34" charset="0"/>
                <a:ea typeface="+mn-ea"/>
                <a:cs typeface="Calibri" panose="020F0502020204030204" pitchFamily="34" charset="0"/>
              </a:defRPr>
            </a:lvl1pPr>
            <a:lvl2pPr marL="457200" indent="-222250" algn="l" defTabSz="914400" rtl="0" eaLnBrk="1" latinLnBrk="0" hangingPunct="1">
              <a:lnSpc>
                <a:spcPct val="90000"/>
              </a:lnSpc>
              <a:spcBef>
                <a:spcPts val="500"/>
              </a:spcBef>
              <a:buClr>
                <a:srgbClr val="26847A"/>
              </a:buClr>
              <a:buFontTx/>
              <a:buChar char="–"/>
              <a:defRPr sz="2400" b="0" i="0" kern="1200">
                <a:solidFill>
                  <a:schemeClr val="tx1"/>
                </a:solidFill>
                <a:latin typeface="Calibri" panose="020F0502020204030204" pitchFamily="34" charset="0"/>
                <a:ea typeface="+mn-ea"/>
                <a:cs typeface="Calibri" panose="020F0502020204030204" pitchFamily="34" charset="0"/>
              </a:defRPr>
            </a:lvl2pPr>
            <a:lvl3pPr marL="692150" indent="-234950" algn="l" defTabSz="914400" rtl="0" eaLnBrk="1" latinLnBrk="0" hangingPunct="1">
              <a:lnSpc>
                <a:spcPct val="90000"/>
              </a:lnSpc>
              <a:spcBef>
                <a:spcPts val="500"/>
              </a:spcBef>
              <a:buClr>
                <a:srgbClr val="26847A"/>
              </a:buClr>
              <a:buFont typeface="Wingdings" panose="05000000000000000000" pitchFamily="2" charset="2"/>
              <a:buChar char="§"/>
              <a:defRPr sz="2000" b="0" i="0" kern="1200">
                <a:solidFill>
                  <a:schemeClr val="tx1"/>
                </a:solidFill>
                <a:latin typeface="Calibri" panose="020F0502020204030204" pitchFamily="34" charset="0"/>
                <a:ea typeface="+mn-ea"/>
                <a:cs typeface="Calibri" panose="020F0502020204030204" pitchFamily="34" charset="0"/>
              </a:defRPr>
            </a:lvl3pPr>
            <a:lvl4pPr marL="914400" indent="-222250" algn="l" defTabSz="914400" rtl="0" eaLnBrk="1" latinLnBrk="0" hangingPunct="1">
              <a:lnSpc>
                <a:spcPct val="90000"/>
              </a:lnSpc>
              <a:spcBef>
                <a:spcPts val="500"/>
              </a:spcBef>
              <a:buClr>
                <a:srgbClr val="26847A"/>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4pPr>
            <a:lvl5pPr marL="1149350" indent="-234950" algn="l" defTabSz="914400" rtl="0" eaLnBrk="1" latinLnBrk="0" hangingPunct="1">
              <a:lnSpc>
                <a:spcPct val="90000"/>
              </a:lnSpc>
              <a:spcBef>
                <a:spcPts val="500"/>
              </a:spcBef>
              <a:buClr>
                <a:srgbClr val="26847A"/>
              </a:buClr>
              <a:buSzPct val="90000"/>
              <a:buFont typeface="Wingdings" panose="05000000000000000000" pitchFamily="2" charset="2"/>
              <a:buChar char="v"/>
              <a:defRPr sz="18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FS002</a:t>
            </a:r>
            <a:r>
              <a:rPr lang="en-US" sz="2000" dirty="0"/>
              <a:t>—</a:t>
            </a:r>
            <a:r>
              <a:rPr lang="en-US" sz="2200" dirty="0">
                <a:ea typeface="Calibri" panose="020F0502020204030204" pitchFamily="34" charset="0"/>
                <a:cs typeface="Times New Roman" panose="02020603050405020304" pitchFamily="18" charset="0"/>
              </a:rPr>
              <a:t>Children with Disabilities (IDEA) School Age </a:t>
            </a:r>
            <a:endParaRPr lang="en-US"/>
          </a:p>
          <a:p>
            <a:pPr marL="571500" indent="-342900">
              <a:lnSpc>
                <a:spcPct val="107000"/>
              </a:lnSpc>
              <a:spcBef>
                <a:spcPts val="0"/>
              </a:spcBef>
            </a:pPr>
            <a:r>
              <a:rPr lang="en-US" sz="2200" dirty="0">
                <a:ea typeface="Calibri" panose="020F0502020204030204" pitchFamily="34" charset="0"/>
                <a:cs typeface="Times New Roman" panose="02020603050405020304" pitchFamily="18" charset="0"/>
              </a:rPr>
              <a:t>FS089—Children with Disabilities (IDEA) Early Childhood</a:t>
            </a:r>
          </a:p>
        </p:txBody>
      </p:sp>
      <p:sp>
        <p:nvSpPr>
          <p:cNvPr id="8" name="TextBox 7">
            <a:extLst>
              <a:ext uri="{FF2B5EF4-FFF2-40B4-BE49-F238E27FC236}">
                <a16:creationId xmlns:a16="http://schemas.microsoft.com/office/drawing/2014/main" id="{3BEBB9EA-E746-04A4-E70C-356B9EB2113F}"/>
              </a:ext>
            </a:extLst>
          </p:cNvPr>
          <p:cNvSpPr txBox="1"/>
          <p:nvPr/>
        </p:nvSpPr>
        <p:spPr>
          <a:xfrm>
            <a:off x="8750461" y="1721387"/>
            <a:ext cx="2720050" cy="400110"/>
          </a:xfrm>
          <a:prstGeom prst="rect">
            <a:avLst/>
          </a:prstGeom>
          <a:noFill/>
        </p:spPr>
        <p:txBody>
          <a:bodyPr wrap="square" rtlCol="0">
            <a:spAutoFit/>
          </a:bodyPr>
          <a:lstStyle/>
          <a:p>
            <a:pPr algn="r"/>
            <a:r>
              <a:rPr lang="en-US" sz="2000" b="1" dirty="0">
                <a:solidFill>
                  <a:srgbClr val="01579B"/>
                </a:solidFill>
              </a:rPr>
              <a:t>Snapshot count</a:t>
            </a:r>
          </a:p>
        </p:txBody>
      </p:sp>
      <p:sp>
        <p:nvSpPr>
          <p:cNvPr id="10" name="TextBox 9">
            <a:extLst>
              <a:ext uri="{FF2B5EF4-FFF2-40B4-BE49-F238E27FC236}">
                <a16:creationId xmlns:a16="http://schemas.microsoft.com/office/drawing/2014/main" id="{D5D199B2-42F8-6344-68EE-69E50EB4F5F3}"/>
              </a:ext>
            </a:extLst>
          </p:cNvPr>
          <p:cNvSpPr txBox="1"/>
          <p:nvPr/>
        </p:nvSpPr>
        <p:spPr>
          <a:xfrm>
            <a:off x="8895372" y="3890072"/>
            <a:ext cx="2720050" cy="400110"/>
          </a:xfrm>
          <a:prstGeom prst="rect">
            <a:avLst/>
          </a:prstGeom>
          <a:noFill/>
        </p:spPr>
        <p:txBody>
          <a:bodyPr wrap="square" rtlCol="0">
            <a:spAutoFit/>
          </a:bodyPr>
          <a:lstStyle/>
          <a:p>
            <a:pPr algn="r"/>
            <a:r>
              <a:rPr lang="en-US" sz="2000" b="1" dirty="0">
                <a:solidFill>
                  <a:srgbClr val="455A64"/>
                </a:solidFill>
              </a:rPr>
              <a:t>Assessment</a:t>
            </a:r>
          </a:p>
        </p:txBody>
      </p:sp>
      <p:sp>
        <p:nvSpPr>
          <p:cNvPr id="11" name="TextBox 10">
            <a:extLst>
              <a:ext uri="{FF2B5EF4-FFF2-40B4-BE49-F238E27FC236}">
                <a16:creationId xmlns:a16="http://schemas.microsoft.com/office/drawing/2014/main" id="{984D1C8E-B639-9980-8CA1-8D8A8534E9C2}"/>
              </a:ext>
            </a:extLst>
          </p:cNvPr>
          <p:cNvSpPr txBox="1"/>
          <p:nvPr/>
        </p:nvSpPr>
        <p:spPr>
          <a:xfrm>
            <a:off x="8902861" y="2645970"/>
            <a:ext cx="2720050" cy="400110"/>
          </a:xfrm>
          <a:prstGeom prst="rect">
            <a:avLst/>
          </a:prstGeom>
          <a:noFill/>
        </p:spPr>
        <p:txBody>
          <a:bodyPr wrap="square" rtlCol="0">
            <a:spAutoFit/>
          </a:bodyPr>
          <a:lstStyle/>
          <a:p>
            <a:pPr algn="r"/>
            <a:r>
              <a:rPr lang="en-US" sz="2000" b="1" dirty="0">
                <a:solidFill>
                  <a:srgbClr val="26847A"/>
                </a:solidFill>
              </a:rPr>
              <a:t>Year-long summary</a:t>
            </a:r>
          </a:p>
        </p:txBody>
      </p:sp>
    </p:spTree>
    <p:extLst>
      <p:ext uri="{BB962C8B-B14F-4D97-AF65-F5344CB8AC3E}">
        <p14:creationId xmlns:p14="http://schemas.microsoft.com/office/powerpoint/2010/main" val="28733725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DC generic presentation PPT template" id="{C26EC6AB-F93C-1D47-AD0E-B579E737172B}" vid="{4442BF95-5685-604F-9D87-24050F87B3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5909</TotalTime>
  <Words>2720</Words>
  <Application>Microsoft Office PowerPoint</Application>
  <PresentationFormat>Widescreen</PresentationFormat>
  <Paragraphs>502</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Understanding 618 Data Sources—A Key Ingredient in Baking Up Your SPP/APR </vt:lpstr>
      <vt:lpstr>Webinar Logistics</vt:lpstr>
      <vt:lpstr>Where to Find Webinar Slides and Recording</vt:lpstr>
      <vt:lpstr>Where to Find Webinar Slides and Recording (cont.)</vt:lpstr>
      <vt:lpstr>Agenda</vt:lpstr>
      <vt:lpstr>Participant Outcomes</vt:lpstr>
      <vt:lpstr>Starting With EDFacts</vt:lpstr>
      <vt:lpstr>Where Do SPP/APR Indicator Data Come From?</vt:lpstr>
      <vt:lpstr>Which EDFacts Files Contribute to the SPP/APR?</vt:lpstr>
      <vt:lpstr>Child Count and Educational Environments</vt:lpstr>
      <vt:lpstr>Child Count Categories and Permitted Values</vt:lpstr>
      <vt:lpstr>Indicator 5. Educational Environments (ages 5 [school age] through 21)  </vt:lpstr>
      <vt:lpstr>Indicator 6. Preschool Environments</vt:lpstr>
      <vt:lpstr>Indicators 9 and 10</vt:lpstr>
      <vt:lpstr>Child Count Data Timeline</vt:lpstr>
      <vt:lpstr>Which EDFacts Files Contribute to the SPP/APR?</vt:lpstr>
      <vt:lpstr>Which EDFacts Files Contribute to the SPP/APR?</vt:lpstr>
      <vt:lpstr>Exiting</vt:lpstr>
      <vt:lpstr>FS009 and Exit Indicators</vt:lpstr>
      <vt:lpstr> Exit Indicators</vt:lpstr>
      <vt:lpstr>Discipline Data</vt:lpstr>
      <vt:lpstr>Indicators 4A and 4B</vt:lpstr>
      <vt:lpstr>Exiting and Discipline Data Timeline</vt:lpstr>
      <vt:lpstr>Which EDFacts Files Contribute to the SPP/APR?</vt:lpstr>
      <vt:lpstr>Which EDFacts Files Contribute to the SPP/APR?</vt:lpstr>
      <vt:lpstr>Assessment EDFacts Files</vt:lpstr>
      <vt:lpstr>Indicator 3A. Participation Rate for Children With IEPs </vt:lpstr>
      <vt:lpstr>Indicator 3B. Proficiency Rate for Children With IEPs Against Grade-Level Academic Standards</vt:lpstr>
      <vt:lpstr>Indicator 3C. Proficiency Rate for Children With IEPs Against Alternate Academic Achievement Standards</vt:lpstr>
      <vt:lpstr>Indicator 3D. Gap in Proficiency Rates for Children with IEPs Against Grade-Level Academic Achievement Standards</vt:lpstr>
      <vt:lpstr>Assessment Data Timeline</vt:lpstr>
      <vt:lpstr>Evaluation Poll</vt:lpstr>
      <vt:lpstr>Resources</vt:lpstr>
      <vt:lpstr>Tips</vt:lpstr>
      <vt:lpstr>Contact Us</vt:lpstr>
      <vt:lpstr>For More Information</vt:lpstr>
      <vt:lpstr>PowerPoint Presentation</vt:lpstr>
    </vt:vector>
  </TitlesOfParts>
  <Company>Westat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Gallagher</dc:creator>
  <cp:lastModifiedBy>Mihiri Silva</cp:lastModifiedBy>
  <cp:revision>559</cp:revision>
  <dcterms:created xsi:type="dcterms:W3CDTF">2019-10-21T15:49:36Z</dcterms:created>
  <dcterms:modified xsi:type="dcterms:W3CDTF">2023-02-16T03:44:00Z</dcterms:modified>
</cp:coreProperties>
</file>